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21.jpg" ContentType="image/jpg"/>
  <Override PartName="/ppt/media/image22.jpg" ContentType="image/jpg"/>
  <Override PartName="/ppt/media/image25.jpg" ContentType="image/jpg"/>
  <Override PartName="/ppt/media/image26.jpg" ContentType="image/jpg"/>
  <Override PartName="/ppt/media/image27.jpg" ContentType="image/jpg"/>
  <Override PartName="/ppt/media/image28.jpg" ContentType="image/jpg"/>
  <Override PartName="/ppt/media/image29.jpg" ContentType="image/jpg"/>
  <Override PartName="/ppt/media/image30.jpg" ContentType="image/jpg"/>
  <Override PartName="/ppt/media/image31.jpg" ContentType="image/jpg"/>
  <Override PartName="/ppt/media/image33.jpg" ContentType="image/jpg"/>
  <Override PartName="/ppt/media/image34.jpg" ContentType="image/jpg"/>
  <Override PartName="/ppt/media/image35.jpg" ContentType="image/jpg"/>
  <Override PartName="/ppt/media/image37.jpg" ContentType="image/jpg"/>
  <Override PartName="/ppt/media/image38.jpg" ContentType="image/jpg"/>
  <Override PartName="/ppt/media/image39.jpg" ContentType="image/jpg"/>
  <Override PartName="/ppt/media/image41.jpg" ContentType="image/jpg"/>
  <Override PartName="/ppt/media/image45.jpg" ContentType="image/jpg"/>
  <Override PartName="/ppt/media/image46.jpg" ContentType="image/jpg"/>
  <Override PartName="/ppt/media/image47.jpg" ContentType="image/jpg"/>
  <Override PartName="/ppt/media/image49.jpg" ContentType="image/jpg"/>
  <Override PartName="/ppt/media/image50.jpg" ContentType="image/jpg"/>
  <Override PartName="/ppt/media/image51.jpg" ContentType="image/jpg"/>
  <Override PartName="/ppt/media/image53.jpg" ContentType="image/jpg"/>
  <Override PartName="/ppt/media/image54.jpg" ContentType="image/jpg"/>
  <Override PartName="/ppt/media/image55.jpg" ContentType="image/jpg"/>
  <Override PartName="/ppt/media/image56.jpg" ContentType="image/jpg"/>
  <Override PartName="/ppt/media/image57.jpg" ContentType="image/jpg"/>
  <Override PartName="/ppt/media/image58.jpg" ContentType="image/jpg"/>
  <Override PartName="/ppt/media/image59.jpg" ContentType="image/jpg"/>
  <Override PartName="/ppt/media/image62.jpg" ContentType="image/jpg"/>
  <Override PartName="/ppt/media/image63.jpg" ContentType="image/jpg"/>
  <Override PartName="/ppt/media/image65.jpg" ContentType="image/jpg"/>
  <Override PartName="/ppt/media/image66.jpg" ContentType="image/jpg"/>
  <Override PartName="/ppt/media/image67.jpg" ContentType="image/jpg"/>
  <Override PartName="/ppt/media/image68.jpg" ContentType="image/jpg"/>
  <Override PartName="/ppt/media/image71.jpg" ContentType="image/jpg"/>
  <Override PartName="/ppt/media/image72.jpg" ContentType="image/jpg"/>
  <Override PartName="/ppt/media/image75.jpg" ContentType="image/jpg"/>
  <Override PartName="/ppt/media/image76.jpg" ContentType="image/jpg"/>
  <Override PartName="/ppt/media/image77.jpg" ContentType="image/jpg"/>
  <Override PartName="/ppt/media/image79.jpg" ContentType="image/jpg"/>
  <Override PartName="/ppt/media/image81.jpg" ContentType="image/jpg"/>
  <Override PartName="/ppt/media/image82.jpg" ContentType="image/jpg"/>
  <Override PartName="/ppt/media/image83.jpg" ContentType="image/jpg"/>
  <Override PartName="/ppt/media/image85.jpg" ContentType="image/jpg"/>
  <Override PartName="/ppt/media/image86.jpg" ContentType="image/jpg"/>
  <Override PartName="/ppt/media/image87.jpg" ContentType="image/jpg"/>
  <Override PartName="/ppt/media/image88.jpg" ContentType="image/jpg"/>
  <Override PartName="/ppt/media/image89.jpg" ContentType="image/jpg"/>
  <Override PartName="/ppt/media/image90.jpg" ContentType="image/jpg"/>
  <Override PartName="/ppt/media/image91.jpg" ContentType="image/jpg"/>
  <Override PartName="/ppt/media/image92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20104100" cy="11309350"/>
  <p:notesSz cx="20104100" cy="1130935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Montserrat" panose="00000500000000000000" pitchFamily="2" charset="-52"/>
      <p:regular r:id="rId25"/>
      <p:bold r:id="rId26"/>
    </p:embeddedFont>
    <p:embeddedFont>
      <p:font typeface="Montserrat Medium" panose="00000600000000000000" pitchFamily="2" charset="-52"/>
      <p:regular r:id="rId27"/>
    </p:embeddedFont>
    <p:embeddedFont>
      <p:font typeface="Montserrat SemiBold" panose="00000700000000000000" pitchFamily="2" charset="-52"/>
      <p:bold r:id="rId28"/>
    </p:embeddedFont>
    <p:embeddedFont>
      <p:font typeface="Montserrat Light" panose="00000400000000000000" pitchFamily="2" charset="-52"/>
      <p:regular r:id="rId29"/>
    </p:embeddedFont>
    <p:embeddedFont>
      <p:font typeface="Coolvetica Rg" panose="020B0603030602020004" pitchFamily="34" charset="0"/>
      <p:regular r:id="rId3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80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22E48"/>
                </a:solidFill>
                <a:latin typeface="Coolvetica Rg"/>
                <a:cs typeface="Coolvetic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22E48"/>
                </a:solidFill>
                <a:latin typeface="Coolvetica Rg"/>
                <a:cs typeface="Coolvetic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1215" y="0"/>
            <a:ext cx="17538732" cy="290069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895228" y="3"/>
            <a:ext cx="16292830" cy="2188845"/>
          </a:xfrm>
          <a:custGeom>
            <a:avLst/>
            <a:gdLst/>
            <a:ahLst/>
            <a:cxnLst/>
            <a:rect l="l" t="t" r="r" b="b"/>
            <a:pathLst>
              <a:path w="16292830" h="2188845">
                <a:moveTo>
                  <a:pt x="16292697" y="0"/>
                </a:moveTo>
                <a:lnTo>
                  <a:pt x="0" y="0"/>
                </a:lnTo>
                <a:lnTo>
                  <a:pt x="0" y="1890811"/>
                </a:lnTo>
                <a:lnTo>
                  <a:pt x="3893" y="1939065"/>
                </a:lnTo>
                <a:lnTo>
                  <a:pt x="15166" y="1984839"/>
                </a:lnTo>
                <a:lnTo>
                  <a:pt x="33204" y="2027522"/>
                </a:lnTo>
                <a:lnTo>
                  <a:pt x="57397" y="2066500"/>
                </a:lnTo>
                <a:lnTo>
                  <a:pt x="87130" y="2101162"/>
                </a:lnTo>
                <a:lnTo>
                  <a:pt x="121793" y="2130895"/>
                </a:lnTo>
                <a:lnTo>
                  <a:pt x="160771" y="2155086"/>
                </a:lnTo>
                <a:lnTo>
                  <a:pt x="203453" y="2173124"/>
                </a:lnTo>
                <a:lnTo>
                  <a:pt x="249226" y="2184396"/>
                </a:lnTo>
                <a:lnTo>
                  <a:pt x="297477" y="2188289"/>
                </a:lnTo>
                <a:lnTo>
                  <a:pt x="15995219" y="2188289"/>
                </a:lnTo>
                <a:lnTo>
                  <a:pt x="16043471" y="2184396"/>
                </a:lnTo>
                <a:lnTo>
                  <a:pt x="16089244" y="2173124"/>
                </a:lnTo>
                <a:lnTo>
                  <a:pt x="16131926" y="2155086"/>
                </a:lnTo>
                <a:lnTo>
                  <a:pt x="16170904" y="2130895"/>
                </a:lnTo>
                <a:lnTo>
                  <a:pt x="16205566" y="2101162"/>
                </a:lnTo>
                <a:lnTo>
                  <a:pt x="16235300" y="2066500"/>
                </a:lnTo>
                <a:lnTo>
                  <a:pt x="16259492" y="2027522"/>
                </a:lnTo>
                <a:lnTo>
                  <a:pt x="16277531" y="1984839"/>
                </a:lnTo>
                <a:lnTo>
                  <a:pt x="16288804" y="1939065"/>
                </a:lnTo>
                <a:lnTo>
                  <a:pt x="16292697" y="1890811"/>
                </a:lnTo>
                <a:lnTo>
                  <a:pt x="16292697" y="0"/>
                </a:lnTo>
                <a:close/>
              </a:path>
            </a:pathLst>
          </a:custGeom>
          <a:solidFill>
            <a:srgbClr val="FFD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816607"/>
            <a:ext cx="20104099" cy="649194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65480" y="10610831"/>
            <a:ext cx="213995" cy="266700"/>
          </a:xfrm>
          <a:custGeom>
            <a:avLst/>
            <a:gdLst/>
            <a:ahLst/>
            <a:cxnLst/>
            <a:rect l="l" t="t" r="r" b="b"/>
            <a:pathLst>
              <a:path w="213995" h="266700">
                <a:moveTo>
                  <a:pt x="213944" y="0"/>
                </a:moveTo>
                <a:lnTo>
                  <a:pt x="158216" y="0"/>
                </a:lnTo>
                <a:lnTo>
                  <a:pt x="158216" y="100330"/>
                </a:lnTo>
                <a:lnTo>
                  <a:pt x="55232" y="100330"/>
                </a:lnTo>
                <a:lnTo>
                  <a:pt x="55232" y="0"/>
                </a:lnTo>
                <a:lnTo>
                  <a:pt x="0" y="0"/>
                </a:lnTo>
                <a:lnTo>
                  <a:pt x="0" y="100330"/>
                </a:lnTo>
                <a:lnTo>
                  <a:pt x="0" y="147320"/>
                </a:lnTo>
                <a:lnTo>
                  <a:pt x="0" y="266700"/>
                </a:lnTo>
                <a:lnTo>
                  <a:pt x="55232" y="266700"/>
                </a:lnTo>
                <a:lnTo>
                  <a:pt x="55232" y="147320"/>
                </a:lnTo>
                <a:lnTo>
                  <a:pt x="158216" y="147320"/>
                </a:lnTo>
                <a:lnTo>
                  <a:pt x="158216" y="266700"/>
                </a:lnTo>
                <a:lnTo>
                  <a:pt x="213944" y="266700"/>
                </a:lnTo>
                <a:lnTo>
                  <a:pt x="213944" y="147320"/>
                </a:lnTo>
                <a:lnTo>
                  <a:pt x="213944" y="100330"/>
                </a:lnTo>
                <a:lnTo>
                  <a:pt x="213944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6247" y="10674617"/>
            <a:ext cx="175722" cy="20787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911021" y="10602487"/>
            <a:ext cx="951230" cy="368935"/>
          </a:xfrm>
          <a:custGeom>
            <a:avLst/>
            <a:gdLst/>
            <a:ahLst/>
            <a:cxnLst/>
            <a:rect l="l" t="t" r="r" b="b"/>
            <a:pathLst>
              <a:path w="951230" h="368934">
                <a:moveTo>
                  <a:pt x="179959" y="178130"/>
                </a:moveTo>
                <a:lnTo>
                  <a:pt x="174523" y="133502"/>
                </a:lnTo>
                <a:lnTo>
                  <a:pt x="165658" y="114668"/>
                </a:lnTo>
                <a:lnTo>
                  <a:pt x="159448" y="101460"/>
                </a:lnTo>
                <a:lnTo>
                  <a:pt x="158851" y="100177"/>
                </a:lnTo>
                <a:lnTo>
                  <a:pt x="133934" y="79336"/>
                </a:lnTo>
                <a:lnTo>
                  <a:pt x="127457" y="77939"/>
                </a:lnTo>
                <a:lnTo>
                  <a:pt x="127457" y="174536"/>
                </a:lnTo>
                <a:lnTo>
                  <a:pt x="125603" y="201155"/>
                </a:lnTo>
                <a:lnTo>
                  <a:pt x="119278" y="220243"/>
                </a:lnTo>
                <a:lnTo>
                  <a:pt x="107302" y="231736"/>
                </a:lnTo>
                <a:lnTo>
                  <a:pt x="88531" y="235585"/>
                </a:lnTo>
                <a:lnTo>
                  <a:pt x="70497" y="231597"/>
                </a:lnTo>
                <a:lnTo>
                  <a:pt x="58813" y="219570"/>
                </a:lnTo>
                <a:lnTo>
                  <a:pt x="52514" y="199478"/>
                </a:lnTo>
                <a:lnTo>
                  <a:pt x="50634" y="171272"/>
                </a:lnTo>
                <a:lnTo>
                  <a:pt x="53149" y="148386"/>
                </a:lnTo>
                <a:lnTo>
                  <a:pt x="60515" y="130492"/>
                </a:lnTo>
                <a:lnTo>
                  <a:pt x="72504" y="118833"/>
                </a:lnTo>
                <a:lnTo>
                  <a:pt x="88874" y="114668"/>
                </a:lnTo>
                <a:lnTo>
                  <a:pt x="105803" y="119049"/>
                </a:lnTo>
                <a:lnTo>
                  <a:pt x="117856" y="131356"/>
                </a:lnTo>
                <a:lnTo>
                  <a:pt x="125056" y="150279"/>
                </a:lnTo>
                <a:lnTo>
                  <a:pt x="127457" y="174536"/>
                </a:lnTo>
                <a:lnTo>
                  <a:pt x="127457" y="77939"/>
                </a:lnTo>
                <a:lnTo>
                  <a:pt x="100774" y="72136"/>
                </a:lnTo>
                <a:lnTo>
                  <a:pt x="84543" y="73901"/>
                </a:lnTo>
                <a:lnTo>
                  <a:pt x="71094" y="79273"/>
                </a:lnTo>
                <a:lnTo>
                  <a:pt x="59791" y="88417"/>
                </a:lnTo>
                <a:lnTo>
                  <a:pt x="49961" y="101460"/>
                </a:lnTo>
                <a:lnTo>
                  <a:pt x="49618" y="77457"/>
                </a:lnTo>
                <a:lnTo>
                  <a:pt x="0" y="77457"/>
                </a:lnTo>
                <a:lnTo>
                  <a:pt x="0" y="368338"/>
                </a:lnTo>
                <a:lnTo>
                  <a:pt x="50812" y="368338"/>
                </a:lnTo>
                <a:lnTo>
                  <a:pt x="50812" y="249135"/>
                </a:lnTo>
                <a:lnTo>
                  <a:pt x="62052" y="262788"/>
                </a:lnTo>
                <a:lnTo>
                  <a:pt x="74371" y="272427"/>
                </a:lnTo>
                <a:lnTo>
                  <a:pt x="88493" y="278130"/>
                </a:lnTo>
                <a:lnTo>
                  <a:pt x="105194" y="280009"/>
                </a:lnTo>
                <a:lnTo>
                  <a:pt x="138163" y="272491"/>
                </a:lnTo>
                <a:lnTo>
                  <a:pt x="161505" y="251460"/>
                </a:lnTo>
                <a:lnTo>
                  <a:pt x="162496" y="249135"/>
                </a:lnTo>
                <a:lnTo>
                  <a:pt x="168338" y="235585"/>
                </a:lnTo>
                <a:lnTo>
                  <a:pt x="175374" y="219227"/>
                </a:lnTo>
                <a:lnTo>
                  <a:pt x="179959" y="178130"/>
                </a:lnTo>
                <a:close/>
              </a:path>
              <a:path w="951230" h="368934">
                <a:moveTo>
                  <a:pt x="378891" y="178130"/>
                </a:moveTo>
                <a:lnTo>
                  <a:pt x="373456" y="133527"/>
                </a:lnTo>
                <a:lnTo>
                  <a:pt x="364566" y="114681"/>
                </a:lnTo>
                <a:lnTo>
                  <a:pt x="358343" y="101460"/>
                </a:lnTo>
                <a:lnTo>
                  <a:pt x="357771" y="100266"/>
                </a:lnTo>
                <a:lnTo>
                  <a:pt x="332867" y="79489"/>
                </a:lnTo>
                <a:lnTo>
                  <a:pt x="326377" y="78092"/>
                </a:lnTo>
                <a:lnTo>
                  <a:pt x="326377" y="174536"/>
                </a:lnTo>
                <a:lnTo>
                  <a:pt x="324535" y="201155"/>
                </a:lnTo>
                <a:lnTo>
                  <a:pt x="318185" y="220243"/>
                </a:lnTo>
                <a:lnTo>
                  <a:pt x="306158" y="231749"/>
                </a:lnTo>
                <a:lnTo>
                  <a:pt x="287299" y="235597"/>
                </a:lnTo>
                <a:lnTo>
                  <a:pt x="269354" y="231597"/>
                </a:lnTo>
                <a:lnTo>
                  <a:pt x="257733" y="219583"/>
                </a:lnTo>
                <a:lnTo>
                  <a:pt x="251447" y="199491"/>
                </a:lnTo>
                <a:lnTo>
                  <a:pt x="249567" y="171272"/>
                </a:lnTo>
                <a:lnTo>
                  <a:pt x="252082" y="148386"/>
                </a:lnTo>
                <a:lnTo>
                  <a:pt x="259448" y="130492"/>
                </a:lnTo>
                <a:lnTo>
                  <a:pt x="271437" y="118833"/>
                </a:lnTo>
                <a:lnTo>
                  <a:pt x="287807" y="114681"/>
                </a:lnTo>
                <a:lnTo>
                  <a:pt x="304736" y="119062"/>
                </a:lnTo>
                <a:lnTo>
                  <a:pt x="316788" y="131356"/>
                </a:lnTo>
                <a:lnTo>
                  <a:pt x="323989" y="150279"/>
                </a:lnTo>
                <a:lnTo>
                  <a:pt x="326377" y="174536"/>
                </a:lnTo>
                <a:lnTo>
                  <a:pt x="326377" y="78092"/>
                </a:lnTo>
                <a:lnTo>
                  <a:pt x="299707" y="72313"/>
                </a:lnTo>
                <a:lnTo>
                  <a:pt x="283476" y="74041"/>
                </a:lnTo>
                <a:lnTo>
                  <a:pt x="270027" y="79362"/>
                </a:lnTo>
                <a:lnTo>
                  <a:pt x="258711" y="88442"/>
                </a:lnTo>
                <a:lnTo>
                  <a:pt x="248894" y="101460"/>
                </a:lnTo>
                <a:lnTo>
                  <a:pt x="248551" y="77457"/>
                </a:lnTo>
                <a:lnTo>
                  <a:pt x="198755" y="77457"/>
                </a:lnTo>
                <a:lnTo>
                  <a:pt x="198755" y="368338"/>
                </a:lnTo>
                <a:lnTo>
                  <a:pt x="249732" y="368338"/>
                </a:lnTo>
                <a:lnTo>
                  <a:pt x="249732" y="249148"/>
                </a:lnTo>
                <a:lnTo>
                  <a:pt x="260985" y="262788"/>
                </a:lnTo>
                <a:lnTo>
                  <a:pt x="273291" y="272427"/>
                </a:lnTo>
                <a:lnTo>
                  <a:pt x="287426" y="278130"/>
                </a:lnTo>
                <a:lnTo>
                  <a:pt x="304126" y="280009"/>
                </a:lnTo>
                <a:lnTo>
                  <a:pt x="337096" y="272503"/>
                </a:lnTo>
                <a:lnTo>
                  <a:pt x="360438" y="251523"/>
                </a:lnTo>
                <a:lnTo>
                  <a:pt x="361454" y="249148"/>
                </a:lnTo>
                <a:lnTo>
                  <a:pt x="367296" y="235597"/>
                </a:lnTo>
                <a:lnTo>
                  <a:pt x="374307" y="219303"/>
                </a:lnTo>
                <a:lnTo>
                  <a:pt x="378891" y="178130"/>
                </a:lnTo>
                <a:close/>
              </a:path>
              <a:path w="951230" h="368934">
                <a:moveTo>
                  <a:pt x="575348" y="77457"/>
                </a:moveTo>
                <a:lnTo>
                  <a:pt x="523684" y="77457"/>
                </a:lnTo>
                <a:lnTo>
                  <a:pt x="523684" y="197853"/>
                </a:lnTo>
                <a:lnTo>
                  <a:pt x="520763" y="212521"/>
                </a:lnTo>
                <a:lnTo>
                  <a:pt x="512597" y="224205"/>
                </a:lnTo>
                <a:lnTo>
                  <a:pt x="500024" y="231940"/>
                </a:lnTo>
                <a:lnTo>
                  <a:pt x="483908" y="234734"/>
                </a:lnTo>
                <a:lnTo>
                  <a:pt x="469519" y="232397"/>
                </a:lnTo>
                <a:lnTo>
                  <a:pt x="459206" y="225437"/>
                </a:lnTo>
                <a:lnTo>
                  <a:pt x="453009" y="213893"/>
                </a:lnTo>
                <a:lnTo>
                  <a:pt x="450938" y="197853"/>
                </a:lnTo>
                <a:lnTo>
                  <a:pt x="450938" y="77457"/>
                </a:lnTo>
                <a:lnTo>
                  <a:pt x="399288" y="77457"/>
                </a:lnTo>
                <a:lnTo>
                  <a:pt x="399288" y="205409"/>
                </a:lnTo>
                <a:lnTo>
                  <a:pt x="404710" y="234861"/>
                </a:lnTo>
                <a:lnTo>
                  <a:pt x="419696" y="257352"/>
                </a:lnTo>
                <a:lnTo>
                  <a:pt x="442366" y="271716"/>
                </a:lnTo>
                <a:lnTo>
                  <a:pt x="470827" y="276758"/>
                </a:lnTo>
                <a:lnTo>
                  <a:pt x="488264" y="274853"/>
                </a:lnTo>
                <a:lnTo>
                  <a:pt x="503631" y="269341"/>
                </a:lnTo>
                <a:lnTo>
                  <a:pt x="515810" y="260553"/>
                </a:lnTo>
                <a:lnTo>
                  <a:pt x="523684" y="248805"/>
                </a:lnTo>
                <a:lnTo>
                  <a:pt x="523684" y="280873"/>
                </a:lnTo>
                <a:lnTo>
                  <a:pt x="520712" y="298513"/>
                </a:lnTo>
                <a:lnTo>
                  <a:pt x="512762" y="311912"/>
                </a:lnTo>
                <a:lnTo>
                  <a:pt x="501319" y="320421"/>
                </a:lnTo>
                <a:lnTo>
                  <a:pt x="487832" y="323405"/>
                </a:lnTo>
                <a:lnTo>
                  <a:pt x="470103" y="320789"/>
                </a:lnTo>
                <a:lnTo>
                  <a:pt x="457466" y="313283"/>
                </a:lnTo>
                <a:lnTo>
                  <a:pt x="449897" y="301409"/>
                </a:lnTo>
                <a:lnTo>
                  <a:pt x="447382" y="285673"/>
                </a:lnTo>
                <a:lnTo>
                  <a:pt x="399288" y="285673"/>
                </a:lnTo>
                <a:lnTo>
                  <a:pt x="404698" y="320078"/>
                </a:lnTo>
                <a:lnTo>
                  <a:pt x="420890" y="346113"/>
                </a:lnTo>
                <a:lnTo>
                  <a:pt x="447827" y="362597"/>
                </a:lnTo>
                <a:lnTo>
                  <a:pt x="485444" y="368350"/>
                </a:lnTo>
                <a:lnTo>
                  <a:pt x="520636" y="362381"/>
                </a:lnTo>
                <a:lnTo>
                  <a:pt x="549198" y="345084"/>
                </a:lnTo>
                <a:lnTo>
                  <a:pt x="568350" y="317334"/>
                </a:lnTo>
                <a:lnTo>
                  <a:pt x="575348" y="280009"/>
                </a:lnTo>
                <a:lnTo>
                  <a:pt x="575348" y="77457"/>
                </a:lnTo>
                <a:close/>
              </a:path>
              <a:path w="951230" h="368934">
                <a:moveTo>
                  <a:pt x="868019" y="132054"/>
                </a:moveTo>
                <a:lnTo>
                  <a:pt x="757897" y="132054"/>
                </a:lnTo>
                <a:lnTo>
                  <a:pt x="757897" y="176491"/>
                </a:lnTo>
                <a:lnTo>
                  <a:pt x="816356" y="176491"/>
                </a:lnTo>
                <a:lnTo>
                  <a:pt x="811377" y="200139"/>
                </a:lnTo>
                <a:lnTo>
                  <a:pt x="797725" y="219557"/>
                </a:lnTo>
                <a:lnTo>
                  <a:pt x="777278" y="232702"/>
                </a:lnTo>
                <a:lnTo>
                  <a:pt x="751954" y="237540"/>
                </a:lnTo>
                <a:lnTo>
                  <a:pt x="718858" y="229095"/>
                </a:lnTo>
                <a:lnTo>
                  <a:pt x="696087" y="207213"/>
                </a:lnTo>
                <a:lnTo>
                  <a:pt x="682929" y="177126"/>
                </a:lnTo>
                <a:lnTo>
                  <a:pt x="678700" y="144068"/>
                </a:lnTo>
                <a:lnTo>
                  <a:pt x="683983" y="101993"/>
                </a:lnTo>
                <a:lnTo>
                  <a:pt x="698931" y="71310"/>
                </a:lnTo>
                <a:lnTo>
                  <a:pt x="722147" y="52514"/>
                </a:lnTo>
                <a:lnTo>
                  <a:pt x="752284" y="46139"/>
                </a:lnTo>
                <a:lnTo>
                  <a:pt x="773988" y="49657"/>
                </a:lnTo>
                <a:lnTo>
                  <a:pt x="792429" y="59283"/>
                </a:lnTo>
                <a:lnTo>
                  <a:pt x="805726" y="73558"/>
                </a:lnTo>
                <a:lnTo>
                  <a:pt x="811936" y="91071"/>
                </a:lnTo>
                <a:lnTo>
                  <a:pt x="867511" y="91071"/>
                </a:lnTo>
                <a:lnTo>
                  <a:pt x="856691" y="54343"/>
                </a:lnTo>
                <a:lnTo>
                  <a:pt x="832002" y="25539"/>
                </a:lnTo>
                <a:lnTo>
                  <a:pt x="796264" y="6731"/>
                </a:lnTo>
                <a:lnTo>
                  <a:pt x="752284" y="0"/>
                </a:lnTo>
                <a:lnTo>
                  <a:pt x="705942" y="7175"/>
                </a:lnTo>
                <a:lnTo>
                  <a:pt x="669607" y="27190"/>
                </a:lnTo>
                <a:lnTo>
                  <a:pt x="643432" y="57797"/>
                </a:lnTo>
                <a:lnTo>
                  <a:pt x="627608" y="96710"/>
                </a:lnTo>
                <a:lnTo>
                  <a:pt x="622287" y="141668"/>
                </a:lnTo>
                <a:lnTo>
                  <a:pt x="627710" y="185051"/>
                </a:lnTo>
                <a:lnTo>
                  <a:pt x="643356" y="224040"/>
                </a:lnTo>
                <a:lnTo>
                  <a:pt x="668248" y="255638"/>
                </a:lnTo>
                <a:lnTo>
                  <a:pt x="701421" y="276809"/>
                </a:lnTo>
                <a:lnTo>
                  <a:pt x="741921" y="284543"/>
                </a:lnTo>
                <a:lnTo>
                  <a:pt x="767765" y="282117"/>
                </a:lnTo>
                <a:lnTo>
                  <a:pt x="790308" y="275132"/>
                </a:lnTo>
                <a:lnTo>
                  <a:pt x="808456" y="263918"/>
                </a:lnTo>
                <a:lnTo>
                  <a:pt x="821105" y="248869"/>
                </a:lnTo>
                <a:lnTo>
                  <a:pt x="822299" y="275285"/>
                </a:lnTo>
                <a:lnTo>
                  <a:pt x="868019" y="275285"/>
                </a:lnTo>
                <a:lnTo>
                  <a:pt x="868019" y="132054"/>
                </a:lnTo>
                <a:close/>
              </a:path>
              <a:path w="951230" h="368934">
                <a:moveTo>
                  <a:pt x="950836" y="77876"/>
                </a:moveTo>
                <a:lnTo>
                  <a:pt x="899172" y="77876"/>
                </a:lnTo>
                <a:lnTo>
                  <a:pt x="899172" y="275285"/>
                </a:lnTo>
                <a:lnTo>
                  <a:pt x="950836" y="275285"/>
                </a:lnTo>
                <a:lnTo>
                  <a:pt x="950836" y="77876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79016" y="10675027"/>
            <a:ext cx="179795" cy="207878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810194" y="10608151"/>
            <a:ext cx="357505" cy="274955"/>
          </a:xfrm>
          <a:custGeom>
            <a:avLst/>
            <a:gdLst/>
            <a:ahLst/>
            <a:cxnLst/>
            <a:rect l="l" t="t" r="r" b="b"/>
            <a:pathLst>
              <a:path w="357505" h="274954">
                <a:moveTo>
                  <a:pt x="51549" y="0"/>
                </a:moveTo>
                <a:lnTo>
                  <a:pt x="0" y="0"/>
                </a:lnTo>
                <a:lnTo>
                  <a:pt x="0" y="48958"/>
                </a:lnTo>
                <a:lnTo>
                  <a:pt x="51549" y="48958"/>
                </a:lnTo>
                <a:lnTo>
                  <a:pt x="51549" y="0"/>
                </a:lnTo>
                <a:close/>
              </a:path>
              <a:path w="357505" h="274954">
                <a:moveTo>
                  <a:pt x="356920" y="72199"/>
                </a:moveTo>
                <a:lnTo>
                  <a:pt x="248843" y="72199"/>
                </a:lnTo>
                <a:lnTo>
                  <a:pt x="248843" y="0"/>
                </a:lnTo>
                <a:lnTo>
                  <a:pt x="197853" y="0"/>
                </a:lnTo>
                <a:lnTo>
                  <a:pt x="197853" y="72199"/>
                </a:lnTo>
                <a:lnTo>
                  <a:pt x="144780" y="72199"/>
                </a:lnTo>
                <a:lnTo>
                  <a:pt x="146113" y="57899"/>
                </a:lnTo>
                <a:lnTo>
                  <a:pt x="151028" y="48653"/>
                </a:lnTo>
                <a:lnTo>
                  <a:pt x="160832" y="43675"/>
                </a:lnTo>
                <a:lnTo>
                  <a:pt x="176898" y="42189"/>
                </a:lnTo>
                <a:lnTo>
                  <a:pt x="176898" y="0"/>
                </a:lnTo>
                <a:lnTo>
                  <a:pt x="140500" y="4495"/>
                </a:lnTo>
                <a:lnTo>
                  <a:pt x="114592" y="18021"/>
                </a:lnTo>
                <a:lnTo>
                  <a:pt x="99110" y="40589"/>
                </a:lnTo>
                <a:lnTo>
                  <a:pt x="93967" y="72199"/>
                </a:lnTo>
                <a:lnTo>
                  <a:pt x="64909" y="72199"/>
                </a:lnTo>
                <a:lnTo>
                  <a:pt x="64909" y="109080"/>
                </a:lnTo>
                <a:lnTo>
                  <a:pt x="93967" y="109080"/>
                </a:lnTo>
                <a:lnTo>
                  <a:pt x="93967" y="269608"/>
                </a:lnTo>
                <a:lnTo>
                  <a:pt x="144780" y="269608"/>
                </a:lnTo>
                <a:lnTo>
                  <a:pt x="144780" y="109080"/>
                </a:lnTo>
                <a:lnTo>
                  <a:pt x="197853" y="109080"/>
                </a:lnTo>
                <a:lnTo>
                  <a:pt x="197853" y="195351"/>
                </a:lnTo>
                <a:lnTo>
                  <a:pt x="202311" y="225704"/>
                </a:lnTo>
                <a:lnTo>
                  <a:pt x="216382" y="251002"/>
                </a:lnTo>
                <a:lnTo>
                  <a:pt x="241160" y="268338"/>
                </a:lnTo>
                <a:lnTo>
                  <a:pt x="277736" y="274764"/>
                </a:lnTo>
                <a:lnTo>
                  <a:pt x="313474" y="268287"/>
                </a:lnTo>
                <a:lnTo>
                  <a:pt x="338099" y="250926"/>
                </a:lnTo>
                <a:lnTo>
                  <a:pt x="352336" y="225704"/>
                </a:lnTo>
                <a:lnTo>
                  <a:pt x="356920" y="195694"/>
                </a:lnTo>
                <a:lnTo>
                  <a:pt x="356920" y="177507"/>
                </a:lnTo>
                <a:lnTo>
                  <a:pt x="308825" y="177507"/>
                </a:lnTo>
                <a:lnTo>
                  <a:pt x="308825" y="190893"/>
                </a:lnTo>
                <a:lnTo>
                  <a:pt x="307022" y="207264"/>
                </a:lnTo>
                <a:lnTo>
                  <a:pt x="301472" y="219379"/>
                </a:lnTo>
                <a:lnTo>
                  <a:pt x="292049" y="226910"/>
                </a:lnTo>
                <a:lnTo>
                  <a:pt x="278574" y="229489"/>
                </a:lnTo>
                <a:lnTo>
                  <a:pt x="265049" y="226847"/>
                </a:lnTo>
                <a:lnTo>
                  <a:pt x="255803" y="219176"/>
                </a:lnTo>
                <a:lnTo>
                  <a:pt x="250520" y="206844"/>
                </a:lnTo>
                <a:lnTo>
                  <a:pt x="248843" y="190207"/>
                </a:lnTo>
                <a:lnTo>
                  <a:pt x="248843" y="109080"/>
                </a:lnTo>
                <a:lnTo>
                  <a:pt x="356920" y="109080"/>
                </a:lnTo>
                <a:lnTo>
                  <a:pt x="356920" y="72199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54842" y="10604885"/>
            <a:ext cx="96625" cy="96614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043898" y="3358329"/>
            <a:ext cx="3235500" cy="5507683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169484" y="3486804"/>
            <a:ext cx="2834604" cy="5108305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312964" y="3717179"/>
            <a:ext cx="1432326" cy="1182786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002197" y="3358329"/>
            <a:ext cx="3235500" cy="7005022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27133" y="3486804"/>
            <a:ext cx="2834604" cy="6600730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976111" y="3368800"/>
            <a:ext cx="3235500" cy="6680422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100775" y="3486804"/>
            <a:ext cx="2834615" cy="6284237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543977" y="4316633"/>
            <a:ext cx="3296202" cy="3209609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017812" y="3358329"/>
            <a:ext cx="3235500" cy="6586184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147994" y="3486804"/>
            <a:ext cx="2834604" cy="6190062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474049" y="4758873"/>
            <a:ext cx="1389152" cy="231160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2881293" y="4899976"/>
            <a:ext cx="271803" cy="92355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130855" y="5821812"/>
            <a:ext cx="17842070" cy="548674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0" i="0">
                <a:solidFill>
                  <a:srgbClr val="522E48"/>
                </a:solidFill>
                <a:latin typeface="Coolvetica Rg"/>
                <a:cs typeface="Coolvetic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57363" y="2439202"/>
            <a:ext cx="11189372" cy="649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100" b="0" i="0">
                <a:solidFill>
                  <a:srgbClr val="522E48"/>
                </a:solidFill>
                <a:latin typeface="Coolvetica Rg"/>
                <a:cs typeface="Coolvetic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20.png"/><Relationship Id="rId7" Type="http://schemas.openxmlformats.org/officeDocument/2006/relationships/image" Target="../media/image53.jp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uyutnyy_dom/vinnye_nabory/shtopor_s_otkryvalkoy_mnogofunktsionalnyy_lavip_4kh13_6x2sm_nerzhaveyushchaya_stal_plastik_articul_346788/color_bezhevyy/" TargetMode="External"/><Relationship Id="rId5" Type="http://schemas.openxmlformats.org/officeDocument/2006/relationships/hyperlink" Target="https://happygifts.ru/catalog/puteshestvie_i_otdykh/pledy/pled_kolor__articul_20300/color_svetlo-zelenyy/" TargetMode="External"/><Relationship Id="rId4" Type="http://schemas.openxmlformats.org/officeDocument/2006/relationships/hyperlink" Target="https://happygifts.ru/catalog/posuda/termosy/nabor_v_chekhle_termos_2_kruzhki_articul_3507/color_serebristyy,_chernyy/" TargetMode="External"/><Relationship Id="rId9" Type="http://schemas.openxmlformats.org/officeDocument/2006/relationships/image" Target="../media/image5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20.png"/><Relationship Id="rId7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puteshestvie_i_otdykh/plyazhnyy_pled_hans_d_150_sm_khlopok_100_plotnost_125_grm2_articul_345415/color_yarko-krasnyy/" TargetMode="External"/><Relationship Id="rId5" Type="http://schemas.openxmlformats.org/officeDocument/2006/relationships/hyperlink" Target="https://happygifts.ru/catalog/posuda/butylki_dlya_vody/butylka_dlya_vody_flask_800_ml_articul_1113/color_krasnyy/" TargetMode="External"/><Relationship Id="rId4" Type="http://schemas.openxmlformats.org/officeDocument/2006/relationships/hyperlink" Target="https://happygifts.ru/catalog/puteshestvie_i_otdykh/ochki/ochki_solntsezashchitnye_floid_uv_401_articul_343700/color_yarko-krasnyy/" TargetMode="External"/><Relationship Id="rId9" Type="http://schemas.openxmlformats.org/officeDocument/2006/relationships/image" Target="../media/image59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3" Type="http://schemas.openxmlformats.org/officeDocument/2006/relationships/image" Target="../media/image20.png"/><Relationship Id="rId7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ruchki_i_karandashi/plastikovye_ruchki/ruchka_sharikovaya_n22_s_klipom_prishchepkoy_pererabotannyy_plastik_articul_38025/color_krasnyy/" TargetMode="External"/><Relationship Id="rId5" Type="http://schemas.openxmlformats.org/officeDocument/2006/relationships/hyperlink" Target="https://happygifts.ru/catalog/notebooks/bloknoty/enote_4385/bloknot_shady_junior_s_elementami_planirovaniya_a6_zelenyy_kremovyy_blok_temno_zelenyy_obrez_articul_24743/color_oranzhevyy/" TargetMode="External"/><Relationship Id="rId4" Type="http://schemas.openxmlformats.org/officeDocument/2006/relationships/hyperlink" Target="https://happygifts.ru/catalog/posuda/termokruzhki/termokruzhka_move_on_400ml_articul_32900/color_belyy/" TargetMode="External"/><Relationship Id="rId9" Type="http://schemas.openxmlformats.org/officeDocument/2006/relationships/image" Target="../media/image63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20.png"/><Relationship Id="rId7" Type="http://schemas.openxmlformats.org/officeDocument/2006/relationships/image" Target="../media/image65.jp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sumki/sumki_kholodilniki/termoryukzak_put_39_x_27_x_18_sm_poliester_300d_peva_seryy_melanzh_articul_9289/color_seryy_melanzh/" TargetMode="External"/><Relationship Id="rId11" Type="http://schemas.openxmlformats.org/officeDocument/2006/relationships/hyperlink" Target="https://happygifts.ru/catalog/posuda/termosy/termos_henry_articul_5804/color_serebristyy/" TargetMode="External"/><Relationship Id="rId5" Type="http://schemas.openxmlformats.org/officeDocument/2006/relationships/hyperlink" Target="https://happygifts.ru/catalog/promo_odezhda/vetrovki_kurtki_zhilety/muzhskie_1108/merchtex_4065/vetrovka_uniseks_colin_articul_52103/color_oranzhevyy/" TargetMode="External"/><Relationship Id="rId10" Type="http://schemas.openxmlformats.org/officeDocument/2006/relationships/image" Target="../media/image68.jpg"/><Relationship Id="rId4" Type="http://schemas.openxmlformats.org/officeDocument/2006/relationships/hyperlink" Target="https://happygifts.ru/catalog/promo_odezhda/tolstovki/muzhskie_1103/merchtex_3671/tolstovka_uniseks_antares_articul_52100/color_temno-seryy/" TargetMode="External"/><Relationship Id="rId9" Type="http://schemas.openxmlformats.org/officeDocument/2006/relationships/image" Target="../media/image6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70.png"/><Relationship Id="rId7" Type="http://schemas.openxmlformats.org/officeDocument/2006/relationships/image" Target="../media/image71.jp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sumki/konferents_sumki/sumka_na_plecho_core_articul_995735_pr/color_seryy,_goluboy/" TargetMode="External"/><Relationship Id="rId5" Type="http://schemas.openxmlformats.org/officeDocument/2006/relationships/hyperlink" Target="https://happygifts.ru/catalog/promo_odezhda/beysbolki/atlantis_1329/beysbolka_reflect_s_5_klinev_krasnyy_100_pererab_poliester_200_gm2_metallicheskaya_zastezhka_articul_254185_s/color_chernyy/" TargetMode="External"/><Relationship Id="rId4" Type="http://schemas.openxmlformats.org/officeDocument/2006/relationships/hyperlink" Target="https://happygifts.ru/catalog/promo_odezhda/vetrovki_kurtki_zhilety/muzhskie_1108/sol_s_1111/vetrovka_vodoottalkivayushchaya_uniseks_surf_articul_732000/color_biryuzovyy/" TargetMode="External"/><Relationship Id="rId9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g"/><Relationship Id="rId3" Type="http://schemas.openxmlformats.org/officeDocument/2006/relationships/image" Target="../media/image70.png"/><Relationship Id="rId7" Type="http://schemas.openxmlformats.org/officeDocument/2006/relationships/image" Target="../media/image75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sumki/ryukzaki/ryukzak_intro_s_yarkim_podkladom_articul_978072/color_zheltyy,_chernyy/" TargetMode="External"/><Relationship Id="rId11" Type="http://schemas.openxmlformats.org/officeDocument/2006/relationships/image" Target="../media/image78.png"/><Relationship Id="rId5" Type="http://schemas.openxmlformats.org/officeDocument/2006/relationships/hyperlink" Target="https://happygifts.ru/catalog/posuda/butylki_dlya_vody/butylka_dlya_vody_spring_articul_29800/color_seryy/" TargetMode="External"/><Relationship Id="rId10" Type="http://schemas.openxmlformats.org/officeDocument/2006/relationships/hyperlink" Target="https://happygifts.ru/catalog/dozhdeviki/dozhdevik_promo_articul_19406/color_belyy/" TargetMode="External"/><Relationship Id="rId4" Type="http://schemas.openxmlformats.org/officeDocument/2006/relationships/hyperlink" Target="https://happygifts.ru/catalog/posuda/butylki_dlya_vody/butylka_dlya_vody_s_karabinom_mento_400ml_articul_7120/color_siniy/" TargetMode="External"/><Relationship Id="rId9" Type="http://schemas.openxmlformats.org/officeDocument/2006/relationships/image" Target="../media/image77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g"/><Relationship Id="rId3" Type="http://schemas.openxmlformats.org/officeDocument/2006/relationships/image" Target="../media/image70.png"/><Relationship Id="rId7" Type="http://schemas.openxmlformats.org/officeDocument/2006/relationships/image" Target="../media/image80.pn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posuda/termosy/termos_thermo_s_sitechkom_500_ml_nerzhaveyushchaya_stal_articul_3517_p/color_chernyy/" TargetMode="External"/><Relationship Id="rId11" Type="http://schemas.openxmlformats.org/officeDocument/2006/relationships/hyperlink" Target="https://happygifts.ru/catalog/promo_odezhda/panamy/atlantis_3133/panama_bucket_pocket_articul_25453/color_chernyy,_seryy/" TargetMode="External"/><Relationship Id="rId5" Type="http://schemas.openxmlformats.org/officeDocument/2006/relationships/hyperlink" Target="https://happygifts.ru/catalog/posuda/kruzhki/kruzhka_kate_articul_5801/color_serebristyy/" TargetMode="External"/><Relationship Id="rId10" Type="http://schemas.openxmlformats.org/officeDocument/2006/relationships/image" Target="../media/image83.jpg"/><Relationship Id="rId4" Type="http://schemas.openxmlformats.org/officeDocument/2006/relationships/hyperlink" Target="https://happygifts.ru/catalog/promo_odezhda/tolstovki/muzhskie_1103/thclothes_4079/tolstovka_muzhskaya_helsinki_260_articul_356000/color_temno-siniy/" TargetMode="External"/><Relationship Id="rId9" Type="http://schemas.openxmlformats.org/officeDocument/2006/relationships/image" Target="../media/image82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g"/><Relationship Id="rId3" Type="http://schemas.openxmlformats.org/officeDocument/2006/relationships/image" Target="../media/image70.png"/><Relationship Id="rId7" Type="http://schemas.openxmlformats.org/officeDocument/2006/relationships/image" Target="../media/image85.jp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zonty/zonty_skladnye/zont_skladnoy_foldi_mekhanicheskiy_articul_7430/color_zheltyy/" TargetMode="External"/><Relationship Id="rId5" Type="http://schemas.openxmlformats.org/officeDocument/2006/relationships/hyperlink" Target="https://happygifts.ru/catalog/dozhdeviki/dozhdevik_pure_belogo_tsveta_68_kh_118_sm_material_etilenvinilatsetat_articul_196358/color_zheltyy/" TargetMode="External"/><Relationship Id="rId4" Type="http://schemas.openxmlformats.org/officeDocument/2006/relationships/hyperlink" Target="https://happygifts.ru/catalog/sumki/ryukzaki/ryukzak_krepak_articul_346597/color_seryy/" TargetMode="External"/><Relationship Id="rId9" Type="http://schemas.openxmlformats.org/officeDocument/2006/relationships/image" Target="../media/image87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image" Target="../media/image70.png"/><Relationship Id="rId7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elektronika/universalnye_akkumulyatory/universalnyy_akkumulyator_omg_safe_10_10000_mach_seryy_13_8kh68kh1_4_sm_articul_37173/color_siniy/" TargetMode="External"/><Relationship Id="rId5" Type="http://schemas.openxmlformats.org/officeDocument/2006/relationships/hyperlink" Target="https://happygifts.ru/catalog/promo_odezhda/futbolki/muzhskie_1078/thclothes_3657/futbolka_muzhskaya_luanda_150_articul_351000/color_purpurnyy/" TargetMode="External"/><Relationship Id="rId4" Type="http://schemas.openxmlformats.org/officeDocument/2006/relationships/hyperlink" Target="https://happygifts.ru/catalog/promo_odezhda/panamy/merchtex_4340/khlopkovaya_panama_brim_250_articul_8303/color_lavandovyy_/" TargetMode="External"/><Relationship Id="rId9" Type="http://schemas.openxmlformats.org/officeDocument/2006/relationships/image" Target="../media/image91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0.png"/><Relationship Id="rId18" Type="http://schemas.openxmlformats.org/officeDocument/2006/relationships/image" Target="../media/image102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hyperlink" Target="https://vk.com/happygiftsgroup" TargetMode="External"/><Relationship Id="rId17" Type="http://schemas.openxmlformats.org/officeDocument/2006/relationships/hyperlink" Target="https://max.ru/join/dbtmWDGCh7KAoZKA-eMGrH8AARymzHCfHkbPcgeC6OA" TargetMode="External"/><Relationship Id="rId2" Type="http://schemas.openxmlformats.org/officeDocument/2006/relationships/image" Target="../media/image92.jpg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6.png"/><Relationship Id="rId11" Type="http://schemas.openxmlformats.org/officeDocument/2006/relationships/image" Target="../media/image99.png"/><Relationship Id="rId5" Type="http://schemas.openxmlformats.org/officeDocument/2006/relationships/image" Target="../media/image95.png"/><Relationship Id="rId15" Type="http://schemas.openxmlformats.org/officeDocument/2006/relationships/hyperlink" Target="https://rutube.ru/channel/23914195/" TargetMode="External"/><Relationship Id="rId10" Type="http://schemas.openxmlformats.org/officeDocument/2006/relationships/hyperlink" Target="https://www.youtube.com/@HappyGiftsGroup/videos" TargetMode="External"/><Relationship Id="rId4" Type="http://schemas.openxmlformats.org/officeDocument/2006/relationships/image" Target="../media/image94.png"/><Relationship Id="rId9" Type="http://schemas.openxmlformats.org/officeDocument/2006/relationships/hyperlink" Target="https://t.me/happygifts_ru" TargetMode="External"/><Relationship Id="rId14" Type="http://schemas.openxmlformats.org/officeDocument/2006/relationships/hyperlink" Target="https://happygifts.ru/?ysclid=mst3poq5me707766878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vetrovki_kurtki_zhilety/muzhskie_1108/jrc_1163/kurtka_portland_220_articul_399909/color_yarko-siniy/" TargetMode="External"/><Relationship Id="rId3" Type="http://schemas.openxmlformats.org/officeDocument/2006/relationships/image" Target="../media/image20.png"/><Relationship Id="rId7" Type="http://schemas.openxmlformats.org/officeDocument/2006/relationships/hyperlink" Target="https://happygifts.ru/catalog/sumki/sumki_sportivnyedorozhnye/sumka_na_poyas_siri_chernyy_37kh25kh14_sm_100_poliester__articul_971401/color_chernyy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promo_odezhda/beysbolki/merchtex_4341/beysbolka_breeze_5_klinev_zastezhka_na_lipuchke_articul_50504/color_chernyy/" TargetMode="External"/><Relationship Id="rId5" Type="http://schemas.openxmlformats.org/officeDocument/2006/relationships/image" Target="../media/image22.jpg"/><Relationship Id="rId4" Type="http://schemas.openxmlformats.org/officeDocument/2006/relationships/image" Target="../media/image21.jpg"/><Relationship Id="rId9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0.png"/><Relationship Id="rId7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posuda/chaynye_i_kofeynye_nabory/chaynaya_para_gold_v_podarochnoy_upakovke_articul_32502/color_belyy/" TargetMode="External"/><Relationship Id="rId5" Type="http://schemas.openxmlformats.org/officeDocument/2006/relationships/hyperlink" Target="https://happygifts.ru/catalog/notebooks/ezhednevniki/enote_4377/ezhednevnik_nedatirovannyy_sally_a6_goluboy_kremovyy_blok_articul_24731/color_seryy/" TargetMode="External"/><Relationship Id="rId4" Type="http://schemas.openxmlformats.org/officeDocument/2006/relationships/hyperlink" Target="https://happygifts.ru/catalog/ruchki_i_karandashi/metallicheskie_ruchki_b1/ruchka_sharikovaya_peachy_articul_40309/color_zelenyy/" TargetMode="External"/><Relationship Id="rId9" Type="http://schemas.openxmlformats.org/officeDocument/2006/relationships/image" Target="../media/image2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0.png"/><Relationship Id="rId7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ruchki_i_karandashi/plastikovye_ruchki/ruchka_sharikovaya_zen_belyybelyy_plastik_articul_192/color_rozovyy,_belyy/" TargetMode="External"/><Relationship Id="rId5" Type="http://schemas.openxmlformats.org/officeDocument/2006/relationships/hyperlink" Target="https://happygifts.ru/catalog/notebooks/ezhednevniki/daysweeks_4376/ezhednevnik_nedatirovannyy_hamilton_a5_belyy_kremovyy_blok_articul_24614/color_sirenevyy/" TargetMode="External"/><Relationship Id="rId4" Type="http://schemas.openxmlformats.org/officeDocument/2006/relationships/hyperlink" Target="https://happygifts.ru/catalog/sredstva_zaschity/sredstva_accesuary/maska_khb_zashchitnaya_ne_meditsinskaya_mnogorazovaya_dvukhsloynaya_seraya_articul_36610/color_seryy/" TargetMode="External"/><Relationship Id="rId9" Type="http://schemas.openxmlformats.org/officeDocument/2006/relationships/image" Target="../media/image3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0.png"/><Relationship Id="rId7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sumki/sumki_kholodilniki/termosumka_fresh_seryy_melanzh_39_x_25_x_16_sm_poliester_300d_articul_4325/color_seryy/" TargetMode="External"/><Relationship Id="rId5" Type="http://schemas.openxmlformats.org/officeDocument/2006/relationships/hyperlink" Target="https://happygifts.ru/catalog/notebooks/ezhednevniki/daysweeks_4376/ezhednevnik_nedatirovannyy_starry_a5_biryuzovyy_kremovyy_blok_articul_24618/color_goluboy/" TargetMode="External"/><Relationship Id="rId4" Type="http://schemas.openxmlformats.org/officeDocument/2006/relationships/hyperlink" Target="https://happygifts.ru/catalog/posuda/termokruzhki/termokruzhka_can_300ml_articul_7254/color_siniy/" TargetMode="External"/><Relationship Id="rId9" Type="http://schemas.openxmlformats.org/officeDocument/2006/relationships/image" Target="../media/image3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20.png"/><Relationship Id="rId7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promo_odezhda/futbolki/muzhskie_1078/sol_s_1080/futbolka_muzhskaya_imperial_antratsit_s_100_khlopok_190gm2_articul_711500/color_terrakotovyy/" TargetMode="External"/><Relationship Id="rId5" Type="http://schemas.openxmlformats.org/officeDocument/2006/relationships/hyperlink" Target="https://happygifts.ru/catalog/promo_odezhda/beysbolki/atlantis_1329/beysbolka_snep_bek_james_6_klinev_articul_25499/color_temno-seryy/" TargetMode="External"/><Relationship Id="rId4" Type="http://schemas.openxmlformats.org/officeDocument/2006/relationships/hyperlink" Target="https://happygifts.ru/catalog/uyutnyy_dom/interer_i_kukhnya/perednik_master_chief_articul_346206/color_bezhevyy/" TargetMode="External"/><Relationship Id="rId9" Type="http://schemas.openxmlformats.org/officeDocument/2006/relationships/image" Target="../media/image3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0.png"/><Relationship Id="rId7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uyutnyy_dom/fotoramki_/podstavka_pod_vinye_butylki_butylka_13_46_5_2_5sm_buk_articul_441245/color_svetlo-korichnevyy/" TargetMode="External"/><Relationship Id="rId5" Type="http://schemas.openxmlformats.org/officeDocument/2006/relationships/hyperlink" Target="https://happygifts.ru/catalog/uyutnyy_dom/stolovye_pribory/lozhka_micux_articul_346479/color_serebristyy/" TargetMode="External"/><Relationship Id="rId4" Type="http://schemas.openxmlformats.org/officeDocument/2006/relationships/hyperlink" Target="https://happygifts.ru/catalog/uyutnyy_dom/vinnye_nabory/nabor_dlya_vina_cork_4_predmeta_articul_19105/color_bezhevyy/" TargetMode="External"/><Relationship Id="rId9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20.png"/><Relationship Id="rId7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promo_odezhda/polo/muzhskie_1087/thclothes_4107/rubashka_polo_muzhskaya_spectrum_korotkiy_rukav_195_articul_353015/color_chernyy,_belyy/" TargetMode="External"/><Relationship Id="rId5" Type="http://schemas.openxmlformats.org/officeDocument/2006/relationships/hyperlink" Target="https://happygifts.ru/catalog/ruchki_i_karandashi/metallicheskie_ruchki_b1/mirror_ruchka_sharikovaya_chernyy_articul_38001/color_chernyy/" TargetMode="External"/><Relationship Id="rId4" Type="http://schemas.openxmlformats.org/officeDocument/2006/relationships/hyperlink" Target="https://happygifts.ru/catalog/notebooks/bloknoty/y_note_4384/bloknot_memo_pad_razmer_90kh140_mm_bezhevyy_blok_v_kletku_articul_33906/color_bezhevyy/" TargetMode="External"/><Relationship Id="rId9" Type="http://schemas.openxmlformats.org/officeDocument/2006/relationships/image" Target="../media/image4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20.png"/><Relationship Id="rId7" Type="http://schemas.openxmlformats.org/officeDocument/2006/relationships/image" Target="../media/image49.jp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happygifts.ru/catalog/puteshestvie_i_otdykh/vse_dlya_puteshestviy/podushka_dorozhnaya_soft_memory_foam_mikrofibra_seryy_articul_62000_pr_pr_pr/color_siniy/" TargetMode="External"/><Relationship Id="rId5" Type="http://schemas.openxmlformats.org/officeDocument/2006/relationships/hyperlink" Target="https://happygifts.ru/catalog/sumki/ryukzaki/ryukzak_gran_articul_977989/color_temno-seryy,_chernyy/" TargetMode="External"/><Relationship Id="rId4" Type="http://schemas.openxmlformats.org/officeDocument/2006/relationships/hyperlink" Target="https://happygifts.ru/catalog/sumki/sumki_sportivnyedorozhnye/sumka_dorozhnaya_tarok_articul_346342/color_siniy/" TargetMode="External"/><Relationship Id="rId9" Type="http://schemas.openxmlformats.org/officeDocument/2006/relationships/image" Target="../media/image5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57363" y="2439202"/>
            <a:ext cx="11152505" cy="6496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Happy</a:t>
            </a:r>
            <a:r>
              <a:rPr spc="-120" dirty="0"/>
              <a:t> </a:t>
            </a:r>
            <a:r>
              <a:rPr dirty="0"/>
              <a:t>Gifts:</a:t>
            </a:r>
            <a:r>
              <a:rPr spc="-125" dirty="0"/>
              <a:t> </a:t>
            </a:r>
            <a:r>
              <a:rPr dirty="0"/>
              <a:t>Дapим</a:t>
            </a:r>
            <a:r>
              <a:rPr spc="-120" dirty="0"/>
              <a:t> </a:t>
            </a:r>
            <a:r>
              <a:rPr spc="-10" dirty="0"/>
              <a:t>paдocть</a:t>
            </a:r>
            <a:r>
              <a:rPr spc="-120" dirty="0"/>
              <a:t> </a:t>
            </a:r>
            <a:r>
              <a:rPr spc="-20" dirty="0"/>
              <a:t>пyтeшecтвий</a:t>
            </a:r>
            <a:r>
              <a:rPr spc="-120" dirty="0"/>
              <a:t> </a:t>
            </a:r>
            <a:r>
              <a:rPr dirty="0"/>
              <a:t>и</a:t>
            </a:r>
            <a:r>
              <a:rPr spc="-120" dirty="0"/>
              <a:t> </a:t>
            </a:r>
            <a:r>
              <a:rPr spc="-10" dirty="0"/>
              <a:t>вκyca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3450" y="-136525"/>
            <a:ext cx="1645920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522E48"/>
                </a:solidFill>
                <a:latin typeface="Coolvetica Rg" panose="020B0603030602020004" pitchFamily="34" charset="0"/>
              </a:rPr>
              <a:t>ТУРИЗМ И ХОРЕКА</a:t>
            </a:r>
            <a:endParaRPr lang="ru-RU" sz="15000" dirty="0">
              <a:solidFill>
                <a:srgbClr val="522E48"/>
              </a:solidFill>
              <a:latin typeface="Coolvetica Rg" panose="020B06030306020200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5" y="85256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5"/>
                  </a:lnTo>
                  <a:lnTo>
                    <a:pt x="5575656" y="99626"/>
                  </a:lnTo>
                  <a:lnTo>
                    <a:pt x="5540055" y="128126"/>
                  </a:lnTo>
                  <a:lnTo>
                    <a:pt x="5501484" y="154155"/>
                  </a:lnTo>
                  <a:lnTo>
                    <a:pt x="5460187" y="177592"/>
                  </a:lnTo>
                  <a:lnTo>
                    <a:pt x="5416407" y="198318"/>
                  </a:lnTo>
                  <a:lnTo>
                    <a:pt x="5370389" y="216211"/>
                  </a:lnTo>
                  <a:lnTo>
                    <a:pt x="5322378" y="231152"/>
                  </a:lnTo>
                  <a:lnTo>
                    <a:pt x="5272617" y="243020"/>
                  </a:lnTo>
                  <a:lnTo>
                    <a:pt x="5221351" y="251696"/>
                  </a:lnTo>
                  <a:lnTo>
                    <a:pt x="5168823" y="257058"/>
                  </a:lnTo>
                  <a:lnTo>
                    <a:pt x="5115278" y="258986"/>
                  </a:lnTo>
                  <a:lnTo>
                    <a:pt x="5061714" y="257395"/>
                  </a:lnTo>
                  <a:lnTo>
                    <a:pt x="5009129" y="252362"/>
                  </a:lnTo>
                  <a:lnTo>
                    <a:pt x="4957769" y="244007"/>
                  </a:lnTo>
                  <a:lnTo>
                    <a:pt x="4907878" y="232448"/>
                  </a:lnTo>
                  <a:lnTo>
                    <a:pt x="4859703" y="217804"/>
                  </a:lnTo>
                  <a:lnTo>
                    <a:pt x="4813490" y="200195"/>
                  </a:lnTo>
                  <a:lnTo>
                    <a:pt x="4769483" y="179740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36"/>
                  </a:lnTo>
                  <a:lnTo>
                    <a:pt x="4168968" y="40226"/>
                  </a:lnTo>
                  <a:lnTo>
                    <a:pt x="4140038" y="73306"/>
                  </a:lnTo>
                  <a:lnTo>
                    <a:pt x="4107651" y="104157"/>
                  </a:lnTo>
                  <a:lnTo>
                    <a:pt x="4072049" y="132658"/>
                  </a:lnTo>
                  <a:lnTo>
                    <a:pt x="4033476" y="158688"/>
                  </a:lnTo>
                  <a:lnTo>
                    <a:pt x="3992177" y="182127"/>
                  </a:lnTo>
                  <a:lnTo>
                    <a:pt x="3948395" y="202855"/>
                  </a:lnTo>
                  <a:lnTo>
                    <a:pt x="3902374" y="220752"/>
                  </a:lnTo>
                  <a:lnTo>
                    <a:pt x="3854357" y="235696"/>
                  </a:lnTo>
                  <a:lnTo>
                    <a:pt x="3804588" y="247567"/>
                  </a:lnTo>
                  <a:lnTo>
                    <a:pt x="3753311" y="256245"/>
                  </a:lnTo>
                  <a:lnTo>
                    <a:pt x="3700770" y="261610"/>
                  </a:lnTo>
                  <a:lnTo>
                    <a:pt x="3647208" y="263541"/>
                  </a:lnTo>
                  <a:lnTo>
                    <a:pt x="3593612" y="261945"/>
                  </a:lnTo>
                  <a:lnTo>
                    <a:pt x="3540999" y="256909"/>
                  </a:lnTo>
                  <a:lnTo>
                    <a:pt x="3489614" y="248550"/>
                  </a:lnTo>
                  <a:lnTo>
                    <a:pt x="3439704" y="236989"/>
                  </a:lnTo>
                  <a:lnTo>
                    <a:pt x="3391513" y="222344"/>
                  </a:lnTo>
                  <a:lnTo>
                    <a:pt x="3345288" y="204733"/>
                  </a:lnTo>
                  <a:lnTo>
                    <a:pt x="3301275" y="184277"/>
                  </a:lnTo>
                  <a:lnTo>
                    <a:pt x="3259719" y="161094"/>
                  </a:lnTo>
                  <a:lnTo>
                    <a:pt x="3220865" y="135303"/>
                  </a:lnTo>
                  <a:lnTo>
                    <a:pt x="3184960" y="107023"/>
                  </a:lnTo>
                  <a:lnTo>
                    <a:pt x="3152249" y="76373"/>
                  </a:lnTo>
                  <a:lnTo>
                    <a:pt x="3122978" y="43472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7"/>
                  </a:lnTo>
                  <a:lnTo>
                    <a:pt x="2671422" y="77863"/>
                  </a:lnTo>
                  <a:lnTo>
                    <a:pt x="2639033" y="108718"/>
                  </a:lnTo>
                  <a:lnTo>
                    <a:pt x="2603429" y="137222"/>
                  </a:lnTo>
                  <a:lnTo>
                    <a:pt x="2564856" y="163255"/>
                  </a:lnTo>
                  <a:lnTo>
                    <a:pt x="2523557" y="186695"/>
                  </a:lnTo>
                  <a:lnTo>
                    <a:pt x="2479776" y="207423"/>
                  </a:lnTo>
                  <a:lnTo>
                    <a:pt x="2433757" y="225318"/>
                  </a:lnTo>
                  <a:lnTo>
                    <a:pt x="2385745" y="240260"/>
                  </a:lnTo>
                  <a:lnTo>
                    <a:pt x="2335984" y="252128"/>
                  </a:lnTo>
                  <a:lnTo>
                    <a:pt x="2284718" y="260802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2"/>
                  </a:lnTo>
                  <a:lnTo>
                    <a:pt x="2072497" y="261458"/>
                  </a:lnTo>
                  <a:lnTo>
                    <a:pt x="2021138" y="253103"/>
                  </a:lnTo>
                  <a:lnTo>
                    <a:pt x="1971249" y="241544"/>
                  </a:lnTo>
                  <a:lnTo>
                    <a:pt x="1923076" y="226900"/>
                  </a:lnTo>
                  <a:lnTo>
                    <a:pt x="1876864" y="209292"/>
                  </a:lnTo>
                  <a:lnTo>
                    <a:pt x="1832858" y="188836"/>
                  </a:lnTo>
                  <a:lnTo>
                    <a:pt x="1791305" y="165653"/>
                  </a:lnTo>
                  <a:lnTo>
                    <a:pt x="1752448" y="139860"/>
                  </a:lnTo>
                  <a:lnTo>
                    <a:pt x="1716534" y="111577"/>
                  </a:lnTo>
                  <a:lnTo>
                    <a:pt x="1683809" y="80922"/>
                  </a:lnTo>
                  <a:lnTo>
                    <a:pt x="1654516" y="48014"/>
                  </a:lnTo>
                  <a:lnTo>
                    <a:pt x="1628903" y="12973"/>
                  </a:lnTo>
                  <a:lnTo>
                    <a:pt x="1257563" y="14135"/>
                  </a:lnTo>
                  <a:lnTo>
                    <a:pt x="1232339" y="49332"/>
                  </a:lnTo>
                  <a:lnTo>
                    <a:pt x="1203413" y="82418"/>
                  </a:lnTo>
                  <a:lnTo>
                    <a:pt x="1171027" y="113273"/>
                  </a:lnTo>
                  <a:lnTo>
                    <a:pt x="1135427" y="141777"/>
                  </a:lnTo>
                  <a:lnTo>
                    <a:pt x="1096857" y="167810"/>
                  </a:lnTo>
                  <a:lnTo>
                    <a:pt x="1055560" y="191250"/>
                  </a:lnTo>
                  <a:lnTo>
                    <a:pt x="1011781" y="211978"/>
                  </a:lnTo>
                  <a:lnTo>
                    <a:pt x="965764" y="229873"/>
                  </a:lnTo>
                  <a:lnTo>
                    <a:pt x="917752" y="244815"/>
                  </a:lnTo>
                  <a:lnTo>
                    <a:pt x="867991" y="256683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47"/>
                  </a:lnTo>
                  <a:lnTo>
                    <a:pt x="604439" y="266012"/>
                  </a:lnTo>
                  <a:lnTo>
                    <a:pt x="553054" y="257655"/>
                  </a:lnTo>
                  <a:lnTo>
                    <a:pt x="503143" y="246095"/>
                  </a:lnTo>
                  <a:lnTo>
                    <a:pt x="454951" y="231451"/>
                  </a:lnTo>
                  <a:lnTo>
                    <a:pt x="408724" y="213841"/>
                  </a:lnTo>
                  <a:lnTo>
                    <a:pt x="364709" y="193386"/>
                  </a:lnTo>
                  <a:lnTo>
                    <a:pt x="323149" y="170203"/>
                  </a:lnTo>
                  <a:lnTo>
                    <a:pt x="284291" y="144412"/>
                  </a:lnTo>
                  <a:lnTo>
                    <a:pt x="248381" y="116133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4"/>
                  </a:lnTo>
                  <a:lnTo>
                    <a:pt x="102927" y="2868478"/>
                  </a:lnTo>
                  <a:lnTo>
                    <a:pt x="139659" y="2899282"/>
                  </a:lnTo>
                  <a:lnTo>
                    <a:pt x="171414" y="2932765"/>
                  </a:lnTo>
                  <a:lnTo>
                    <a:pt x="197957" y="2968614"/>
                  </a:lnTo>
                  <a:lnTo>
                    <a:pt x="219058" y="3006516"/>
                  </a:lnTo>
                  <a:lnTo>
                    <a:pt x="234484" y="3046158"/>
                  </a:lnTo>
                  <a:lnTo>
                    <a:pt x="244004" y="3087228"/>
                  </a:lnTo>
                  <a:lnTo>
                    <a:pt x="247385" y="3129412"/>
                  </a:lnTo>
                  <a:lnTo>
                    <a:pt x="247277" y="3138811"/>
                  </a:lnTo>
                  <a:lnTo>
                    <a:pt x="236490" y="3208840"/>
                  </a:lnTo>
                  <a:lnTo>
                    <a:pt x="221757" y="3249470"/>
                  </a:lnTo>
                  <a:lnTo>
                    <a:pt x="201163" y="3288265"/>
                  </a:lnTo>
                  <a:lnTo>
                    <a:pt x="174954" y="3324921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4" y="11020050"/>
                  </a:lnTo>
                  <a:lnTo>
                    <a:pt x="275931" y="10986966"/>
                  </a:lnTo>
                  <a:lnTo>
                    <a:pt x="308303" y="10956113"/>
                  </a:lnTo>
                  <a:lnTo>
                    <a:pt x="343896" y="10927611"/>
                  </a:lnTo>
                  <a:lnTo>
                    <a:pt x="382465" y="10901580"/>
                  </a:lnTo>
                  <a:lnTo>
                    <a:pt x="423766" y="10878141"/>
                  </a:lnTo>
                  <a:lnTo>
                    <a:pt x="467554" y="10857413"/>
                  </a:lnTo>
                  <a:lnTo>
                    <a:pt x="513585" y="10839518"/>
                  </a:lnTo>
                  <a:lnTo>
                    <a:pt x="561615" y="10824576"/>
                  </a:lnTo>
                  <a:lnTo>
                    <a:pt x="611399" y="10812706"/>
                  </a:lnTo>
                  <a:lnTo>
                    <a:pt x="662694" y="10804030"/>
                  </a:lnTo>
                  <a:lnTo>
                    <a:pt x="715253" y="10798667"/>
                  </a:lnTo>
                  <a:lnTo>
                    <a:pt x="768835" y="10796739"/>
                  </a:lnTo>
                  <a:lnTo>
                    <a:pt x="822399" y="10798335"/>
                  </a:lnTo>
                  <a:lnTo>
                    <a:pt x="874983" y="10803371"/>
                  </a:lnTo>
                  <a:lnTo>
                    <a:pt x="926342" y="10811730"/>
                  </a:lnTo>
                  <a:lnTo>
                    <a:pt x="976231" y="10823292"/>
                  </a:lnTo>
                  <a:lnTo>
                    <a:pt x="1024405" y="10837938"/>
                  </a:lnTo>
                  <a:lnTo>
                    <a:pt x="1070618" y="10855549"/>
                  </a:lnTo>
                  <a:lnTo>
                    <a:pt x="1114625" y="10876006"/>
                  </a:lnTo>
                  <a:lnTo>
                    <a:pt x="1156180" y="10899191"/>
                  </a:lnTo>
                  <a:lnTo>
                    <a:pt x="1195039" y="10924984"/>
                  </a:lnTo>
                  <a:lnTo>
                    <a:pt x="1230955" y="10953267"/>
                  </a:lnTo>
                  <a:lnTo>
                    <a:pt x="1263684" y="10983920"/>
                  </a:lnTo>
                  <a:lnTo>
                    <a:pt x="1292980" y="11016824"/>
                  </a:lnTo>
                  <a:lnTo>
                    <a:pt x="1318598" y="11051862"/>
                  </a:lnTo>
                  <a:lnTo>
                    <a:pt x="1689927" y="11050710"/>
                  </a:lnTo>
                  <a:lnTo>
                    <a:pt x="1715149" y="11015514"/>
                  </a:lnTo>
                  <a:lnTo>
                    <a:pt x="1744076" y="10982428"/>
                  </a:lnTo>
                  <a:lnTo>
                    <a:pt x="1776462" y="10951574"/>
                  </a:lnTo>
                  <a:lnTo>
                    <a:pt x="1812063" y="10923070"/>
                  </a:lnTo>
                  <a:lnTo>
                    <a:pt x="1850635" y="10897039"/>
                  </a:lnTo>
                  <a:lnTo>
                    <a:pt x="1891934" y="10873599"/>
                  </a:lnTo>
                  <a:lnTo>
                    <a:pt x="1935714" y="10852872"/>
                  </a:lnTo>
                  <a:lnTo>
                    <a:pt x="1981733" y="10834977"/>
                  </a:lnTo>
                  <a:lnTo>
                    <a:pt x="2029745" y="10820035"/>
                  </a:lnTo>
                  <a:lnTo>
                    <a:pt x="2079507" y="10808167"/>
                  </a:lnTo>
                  <a:lnTo>
                    <a:pt x="2130773" y="10799492"/>
                  </a:lnTo>
                  <a:lnTo>
                    <a:pt x="2183300" y="10794131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3"/>
                  </a:lnTo>
                  <a:lnTo>
                    <a:pt x="2444236" y="10818753"/>
                  </a:lnTo>
                  <a:lnTo>
                    <a:pt x="2492411" y="10833397"/>
                  </a:lnTo>
                  <a:lnTo>
                    <a:pt x="2538624" y="10851007"/>
                  </a:lnTo>
                  <a:lnTo>
                    <a:pt x="2582631" y="10871462"/>
                  </a:lnTo>
                  <a:lnTo>
                    <a:pt x="2624187" y="10894645"/>
                  </a:lnTo>
                  <a:lnTo>
                    <a:pt x="2663045" y="10920437"/>
                  </a:lnTo>
                  <a:lnTo>
                    <a:pt x="2698961" y="10948719"/>
                  </a:lnTo>
                  <a:lnTo>
                    <a:pt x="2731688" y="10979373"/>
                  </a:lnTo>
                  <a:lnTo>
                    <a:pt x="2760981" y="11012278"/>
                  </a:lnTo>
                  <a:lnTo>
                    <a:pt x="2786595" y="11047318"/>
                  </a:lnTo>
                  <a:lnTo>
                    <a:pt x="3158427" y="11046166"/>
                  </a:lnTo>
                  <a:lnTo>
                    <a:pt x="3183627" y="11010969"/>
                  </a:lnTo>
                  <a:lnTo>
                    <a:pt x="3212536" y="10977884"/>
                  </a:lnTo>
                  <a:lnTo>
                    <a:pt x="3244908" y="10947029"/>
                  </a:lnTo>
                  <a:lnTo>
                    <a:pt x="3280500" y="10918526"/>
                  </a:lnTo>
                  <a:lnTo>
                    <a:pt x="3319068" y="10892494"/>
                  </a:lnTo>
                  <a:lnTo>
                    <a:pt x="3360367" y="10869055"/>
                  </a:lnTo>
                  <a:lnTo>
                    <a:pt x="3404153" y="10848327"/>
                  </a:lnTo>
                  <a:lnTo>
                    <a:pt x="3450183" y="10830432"/>
                  </a:lnTo>
                  <a:lnTo>
                    <a:pt x="3498211" y="10815491"/>
                  </a:lnTo>
                  <a:lnTo>
                    <a:pt x="3547993" y="10803622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6" y="10794289"/>
                  </a:lnTo>
                  <a:lnTo>
                    <a:pt x="3862938" y="10802646"/>
                  </a:lnTo>
                  <a:lnTo>
                    <a:pt x="3912829" y="10814206"/>
                  </a:lnTo>
                  <a:lnTo>
                    <a:pt x="3961006" y="10828851"/>
                  </a:lnTo>
                  <a:lnTo>
                    <a:pt x="4007222" y="10846461"/>
                  </a:lnTo>
                  <a:lnTo>
                    <a:pt x="4051232" y="10866917"/>
                  </a:lnTo>
                  <a:lnTo>
                    <a:pt x="4092790" y="10890100"/>
                  </a:lnTo>
                  <a:lnTo>
                    <a:pt x="4131651" y="10915892"/>
                  </a:lnTo>
                  <a:lnTo>
                    <a:pt x="4167569" y="10944173"/>
                  </a:lnTo>
                  <a:lnTo>
                    <a:pt x="4200298" y="10974825"/>
                  </a:lnTo>
                  <a:lnTo>
                    <a:pt x="4229594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89"/>
                  </a:lnTo>
                  <a:lnTo>
                    <a:pt x="5279606" y="10789723"/>
                  </a:lnTo>
                  <a:lnTo>
                    <a:pt x="5330964" y="10798080"/>
                  </a:lnTo>
                  <a:lnTo>
                    <a:pt x="5380852" y="10809639"/>
                  </a:lnTo>
                  <a:lnTo>
                    <a:pt x="5429025" y="10824284"/>
                  </a:lnTo>
                  <a:lnTo>
                    <a:pt x="5475238" y="10841894"/>
                  </a:lnTo>
                  <a:lnTo>
                    <a:pt x="5519245" y="10862351"/>
                  </a:lnTo>
                  <a:lnTo>
                    <a:pt x="5560800" y="10885535"/>
                  </a:lnTo>
                  <a:lnTo>
                    <a:pt x="5599658" y="10911329"/>
                  </a:lnTo>
                  <a:lnTo>
                    <a:pt x="5635573" y="10939613"/>
                  </a:lnTo>
                  <a:lnTo>
                    <a:pt x="5668300" y="10970269"/>
                  </a:lnTo>
                  <a:lnTo>
                    <a:pt x="5697594" y="11003177"/>
                  </a:lnTo>
                  <a:lnTo>
                    <a:pt x="5723207" y="11038218"/>
                  </a:lnTo>
                  <a:lnTo>
                    <a:pt x="5883569" y="1103769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1" y="3033341"/>
                  </a:lnTo>
                  <a:lnTo>
                    <a:pt x="5635183" y="2992707"/>
                  </a:lnTo>
                  <a:lnTo>
                    <a:pt x="5655777" y="2953909"/>
                  </a:lnTo>
                  <a:lnTo>
                    <a:pt x="5681985" y="2917251"/>
                  </a:lnTo>
                  <a:lnTo>
                    <a:pt x="5713559" y="2883037"/>
                  </a:lnTo>
                  <a:lnTo>
                    <a:pt x="5750251" y="2851572"/>
                  </a:lnTo>
                  <a:lnTo>
                    <a:pt x="5791814" y="2823159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53868" y="3832011"/>
            <a:ext cx="2221865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Набор</a:t>
            </a:r>
            <a:r>
              <a:rPr sz="1750" b="0" spc="-4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в</a:t>
            </a:r>
            <a:r>
              <a:rPr sz="1750" b="0" spc="-40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чехле: </a:t>
            </a:r>
            <a:r>
              <a:rPr sz="1750" b="0" dirty="0">
                <a:latin typeface="Montserrat Medium"/>
                <a:cs typeface="Montserrat Medium"/>
              </a:rPr>
              <a:t>термос</a:t>
            </a:r>
            <a:r>
              <a:rPr sz="1750" b="0" spc="-3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и</a:t>
            </a:r>
            <a:r>
              <a:rPr sz="1750" b="0" spc="-3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2</a:t>
            </a:r>
            <a:r>
              <a:rPr sz="1750" b="0" spc="-35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кружки</a:t>
            </a:r>
            <a:endParaRPr sz="1750" dirty="0">
              <a:latin typeface="Montserrat Medium"/>
              <a:cs typeface="Montserrat Medium"/>
            </a:endParaRPr>
          </a:p>
          <a:p>
            <a:pPr marL="46990">
              <a:lnSpc>
                <a:spcPct val="100000"/>
              </a:lnSpc>
              <a:spcBef>
                <a:spcPts val="165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4"/>
              </a:rPr>
              <a:t>3507</a:t>
            </a:r>
            <a:endParaRPr sz="2000" dirty="0">
              <a:latin typeface="Montserrat SemiBold"/>
              <a:cs typeface="Montserrat SemiBold"/>
            </a:endParaRPr>
          </a:p>
          <a:p>
            <a:pPr marL="29845" marR="754380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нержавеющая </a:t>
            </a:r>
            <a:r>
              <a:rPr sz="1500" b="0" dirty="0">
                <a:latin typeface="Montserrat Light"/>
                <a:cs typeface="Montserrat Light"/>
              </a:rPr>
              <a:t>сталь,</a:t>
            </a:r>
            <a:r>
              <a:rPr sz="1500" b="0" spc="-5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нейлон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27165" y="6365121"/>
            <a:ext cx="1608455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20" dirty="0">
                <a:latin typeface="Montserrat Medium"/>
                <a:cs typeface="Montserrat Medium"/>
              </a:rPr>
              <a:t>Плед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COLOR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5"/>
              </a:rPr>
              <a:t>20300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флис</a:t>
            </a:r>
            <a:r>
              <a:rPr sz="1500" b="0" spc="-4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200</a:t>
            </a:r>
            <a:r>
              <a:rPr sz="1500" b="0" spc="-4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г/м2,</a:t>
            </a:r>
            <a:endParaRPr sz="1500" dirty="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37636" y="8669851"/>
            <a:ext cx="1636395" cy="19011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Штопор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LAVIP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6"/>
              </a:rPr>
              <a:t>346788</a:t>
            </a:r>
            <a:endParaRPr sz="2000" dirty="0">
              <a:latin typeface="Montserrat SemiBold"/>
              <a:cs typeface="Montserrat SemiBold"/>
            </a:endParaRPr>
          </a:p>
          <a:p>
            <a:pPr marL="29845" marR="5080">
              <a:lnSpc>
                <a:spcPct val="101600"/>
              </a:lnSpc>
              <a:spcBef>
                <a:spcPts val="905"/>
              </a:spcBef>
            </a:pPr>
            <a:r>
              <a:rPr sz="1150" b="0" dirty="0"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сталь, полипропилен</a:t>
            </a:r>
            <a:endParaRPr sz="1150" dirty="0">
              <a:latin typeface="Montserrat Light"/>
              <a:cs typeface="Montserrat Light"/>
            </a:endParaRPr>
          </a:p>
          <a:p>
            <a:pPr marL="29845" marR="501650">
              <a:lnSpc>
                <a:spcPct val="101600"/>
              </a:lnSpc>
            </a:pPr>
            <a:r>
              <a:rPr sz="1150" b="0" dirty="0">
                <a:latin typeface="Montserrat Light"/>
                <a:cs typeface="Montserrat Light"/>
              </a:rPr>
              <a:t>с</a:t>
            </a:r>
            <a:r>
              <a:rPr sz="1150" b="0" spc="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бамбуковым волокном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0168"/>
            <a:ext cx="4946650" cy="7417434"/>
            <a:chOff x="709033" y="3190168"/>
            <a:chExt cx="4946650" cy="7417434"/>
          </a:xfrm>
        </p:grpSpPr>
        <p:sp>
          <p:nvSpPr>
            <p:cNvPr id="10" name="object 10"/>
            <p:cNvSpPr/>
            <p:nvPr/>
          </p:nvSpPr>
          <p:spPr>
            <a:xfrm>
              <a:off x="70903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7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9442" y="3643868"/>
              <a:ext cx="2031341" cy="203135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69083" y="7926460"/>
              <a:ext cx="2680546" cy="268054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14622" y="6293002"/>
              <a:ext cx="1804218" cy="1804218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09791" y="1020439"/>
            <a:ext cx="4957445" cy="1022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spc="-50" dirty="0">
                <a:latin typeface="Montserrat"/>
                <a:cs typeface="Montserrat"/>
              </a:rPr>
              <a:t>Гид</a:t>
            </a:r>
            <a:r>
              <a:rPr sz="1600" spc="-3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походе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это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человек,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который</a:t>
            </a:r>
            <a:r>
              <a:rPr sz="1600" spc="-3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отвечает </a:t>
            </a:r>
            <a:r>
              <a:rPr sz="1600" dirty="0">
                <a:latin typeface="Montserrat"/>
                <a:cs typeface="Montserrat"/>
              </a:rPr>
              <a:t>за</a:t>
            </a:r>
            <a:r>
              <a:rPr sz="1600" spc="3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всё:</a:t>
            </a:r>
            <a:r>
              <a:rPr sz="1600" spc="3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от</a:t>
            </a:r>
            <a:r>
              <a:rPr sz="1600" spc="3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маршрута</a:t>
            </a:r>
            <a:r>
              <a:rPr sz="1600" spc="3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до</a:t>
            </a:r>
            <a:r>
              <a:rPr sz="1600" spc="3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настроения</a:t>
            </a:r>
            <a:r>
              <a:rPr sz="1600" spc="39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группы. </a:t>
            </a:r>
            <a:r>
              <a:rPr sz="1600" dirty="0">
                <a:latin typeface="Montserrat"/>
                <a:cs typeface="Montserrat"/>
              </a:rPr>
              <a:t>Данная</a:t>
            </a:r>
            <a:r>
              <a:rPr sz="1600" spc="2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28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решает</a:t>
            </a:r>
            <a:r>
              <a:rPr sz="1600" spc="28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самые</a:t>
            </a:r>
            <a:r>
              <a:rPr sz="1600" spc="2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тёплые</a:t>
            </a:r>
            <a:r>
              <a:rPr sz="1600" spc="280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душевные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задачи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привале.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5" y="85256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5"/>
                  </a:lnTo>
                  <a:lnTo>
                    <a:pt x="5575656" y="99626"/>
                  </a:lnTo>
                  <a:lnTo>
                    <a:pt x="5540055" y="128126"/>
                  </a:lnTo>
                  <a:lnTo>
                    <a:pt x="5501484" y="154155"/>
                  </a:lnTo>
                  <a:lnTo>
                    <a:pt x="5460187" y="177592"/>
                  </a:lnTo>
                  <a:lnTo>
                    <a:pt x="5416407" y="198318"/>
                  </a:lnTo>
                  <a:lnTo>
                    <a:pt x="5370389" y="216211"/>
                  </a:lnTo>
                  <a:lnTo>
                    <a:pt x="5322378" y="231152"/>
                  </a:lnTo>
                  <a:lnTo>
                    <a:pt x="5272617" y="243020"/>
                  </a:lnTo>
                  <a:lnTo>
                    <a:pt x="5221351" y="251696"/>
                  </a:lnTo>
                  <a:lnTo>
                    <a:pt x="5168823" y="257058"/>
                  </a:lnTo>
                  <a:lnTo>
                    <a:pt x="5115278" y="258986"/>
                  </a:lnTo>
                  <a:lnTo>
                    <a:pt x="5061714" y="257395"/>
                  </a:lnTo>
                  <a:lnTo>
                    <a:pt x="5009129" y="252362"/>
                  </a:lnTo>
                  <a:lnTo>
                    <a:pt x="4957769" y="244007"/>
                  </a:lnTo>
                  <a:lnTo>
                    <a:pt x="4907878" y="232448"/>
                  </a:lnTo>
                  <a:lnTo>
                    <a:pt x="4859703" y="217804"/>
                  </a:lnTo>
                  <a:lnTo>
                    <a:pt x="4813490" y="200195"/>
                  </a:lnTo>
                  <a:lnTo>
                    <a:pt x="4769483" y="179740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36"/>
                  </a:lnTo>
                  <a:lnTo>
                    <a:pt x="4168968" y="40226"/>
                  </a:lnTo>
                  <a:lnTo>
                    <a:pt x="4140038" y="73306"/>
                  </a:lnTo>
                  <a:lnTo>
                    <a:pt x="4107651" y="104157"/>
                  </a:lnTo>
                  <a:lnTo>
                    <a:pt x="4072049" y="132658"/>
                  </a:lnTo>
                  <a:lnTo>
                    <a:pt x="4033476" y="158688"/>
                  </a:lnTo>
                  <a:lnTo>
                    <a:pt x="3992177" y="182127"/>
                  </a:lnTo>
                  <a:lnTo>
                    <a:pt x="3948395" y="202855"/>
                  </a:lnTo>
                  <a:lnTo>
                    <a:pt x="3902374" y="220752"/>
                  </a:lnTo>
                  <a:lnTo>
                    <a:pt x="3854357" y="235696"/>
                  </a:lnTo>
                  <a:lnTo>
                    <a:pt x="3804588" y="247567"/>
                  </a:lnTo>
                  <a:lnTo>
                    <a:pt x="3753311" y="256245"/>
                  </a:lnTo>
                  <a:lnTo>
                    <a:pt x="3700770" y="261610"/>
                  </a:lnTo>
                  <a:lnTo>
                    <a:pt x="3647208" y="263541"/>
                  </a:lnTo>
                  <a:lnTo>
                    <a:pt x="3593612" y="261945"/>
                  </a:lnTo>
                  <a:lnTo>
                    <a:pt x="3540999" y="256909"/>
                  </a:lnTo>
                  <a:lnTo>
                    <a:pt x="3489614" y="248550"/>
                  </a:lnTo>
                  <a:lnTo>
                    <a:pt x="3439704" y="236989"/>
                  </a:lnTo>
                  <a:lnTo>
                    <a:pt x="3391513" y="222344"/>
                  </a:lnTo>
                  <a:lnTo>
                    <a:pt x="3345288" y="204733"/>
                  </a:lnTo>
                  <a:lnTo>
                    <a:pt x="3301275" y="184277"/>
                  </a:lnTo>
                  <a:lnTo>
                    <a:pt x="3259719" y="161094"/>
                  </a:lnTo>
                  <a:lnTo>
                    <a:pt x="3220865" y="135303"/>
                  </a:lnTo>
                  <a:lnTo>
                    <a:pt x="3184960" y="107023"/>
                  </a:lnTo>
                  <a:lnTo>
                    <a:pt x="3152249" y="76373"/>
                  </a:lnTo>
                  <a:lnTo>
                    <a:pt x="3122978" y="43472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7"/>
                  </a:lnTo>
                  <a:lnTo>
                    <a:pt x="2671422" y="77863"/>
                  </a:lnTo>
                  <a:lnTo>
                    <a:pt x="2639033" y="108718"/>
                  </a:lnTo>
                  <a:lnTo>
                    <a:pt x="2603429" y="137222"/>
                  </a:lnTo>
                  <a:lnTo>
                    <a:pt x="2564856" y="163255"/>
                  </a:lnTo>
                  <a:lnTo>
                    <a:pt x="2523557" y="186695"/>
                  </a:lnTo>
                  <a:lnTo>
                    <a:pt x="2479776" y="207423"/>
                  </a:lnTo>
                  <a:lnTo>
                    <a:pt x="2433757" y="225318"/>
                  </a:lnTo>
                  <a:lnTo>
                    <a:pt x="2385745" y="240260"/>
                  </a:lnTo>
                  <a:lnTo>
                    <a:pt x="2335984" y="252128"/>
                  </a:lnTo>
                  <a:lnTo>
                    <a:pt x="2284718" y="260802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2"/>
                  </a:lnTo>
                  <a:lnTo>
                    <a:pt x="2072497" y="261458"/>
                  </a:lnTo>
                  <a:lnTo>
                    <a:pt x="2021138" y="253103"/>
                  </a:lnTo>
                  <a:lnTo>
                    <a:pt x="1971249" y="241544"/>
                  </a:lnTo>
                  <a:lnTo>
                    <a:pt x="1923076" y="226900"/>
                  </a:lnTo>
                  <a:lnTo>
                    <a:pt x="1876864" y="209292"/>
                  </a:lnTo>
                  <a:lnTo>
                    <a:pt x="1832858" y="188836"/>
                  </a:lnTo>
                  <a:lnTo>
                    <a:pt x="1791305" y="165653"/>
                  </a:lnTo>
                  <a:lnTo>
                    <a:pt x="1752448" y="139860"/>
                  </a:lnTo>
                  <a:lnTo>
                    <a:pt x="1716534" y="111577"/>
                  </a:lnTo>
                  <a:lnTo>
                    <a:pt x="1683809" y="80922"/>
                  </a:lnTo>
                  <a:lnTo>
                    <a:pt x="1654516" y="48014"/>
                  </a:lnTo>
                  <a:lnTo>
                    <a:pt x="1628903" y="12973"/>
                  </a:lnTo>
                  <a:lnTo>
                    <a:pt x="1257563" y="14135"/>
                  </a:lnTo>
                  <a:lnTo>
                    <a:pt x="1232339" y="49332"/>
                  </a:lnTo>
                  <a:lnTo>
                    <a:pt x="1203413" y="82418"/>
                  </a:lnTo>
                  <a:lnTo>
                    <a:pt x="1171027" y="113273"/>
                  </a:lnTo>
                  <a:lnTo>
                    <a:pt x="1135427" y="141777"/>
                  </a:lnTo>
                  <a:lnTo>
                    <a:pt x="1096857" y="167810"/>
                  </a:lnTo>
                  <a:lnTo>
                    <a:pt x="1055560" y="191250"/>
                  </a:lnTo>
                  <a:lnTo>
                    <a:pt x="1011781" y="211978"/>
                  </a:lnTo>
                  <a:lnTo>
                    <a:pt x="965764" y="229873"/>
                  </a:lnTo>
                  <a:lnTo>
                    <a:pt x="917752" y="244815"/>
                  </a:lnTo>
                  <a:lnTo>
                    <a:pt x="867991" y="256683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47"/>
                  </a:lnTo>
                  <a:lnTo>
                    <a:pt x="604439" y="266012"/>
                  </a:lnTo>
                  <a:lnTo>
                    <a:pt x="553054" y="257655"/>
                  </a:lnTo>
                  <a:lnTo>
                    <a:pt x="503143" y="246095"/>
                  </a:lnTo>
                  <a:lnTo>
                    <a:pt x="454951" y="231451"/>
                  </a:lnTo>
                  <a:lnTo>
                    <a:pt x="408724" y="213841"/>
                  </a:lnTo>
                  <a:lnTo>
                    <a:pt x="364709" y="193386"/>
                  </a:lnTo>
                  <a:lnTo>
                    <a:pt x="323149" y="170203"/>
                  </a:lnTo>
                  <a:lnTo>
                    <a:pt x="284291" y="144412"/>
                  </a:lnTo>
                  <a:lnTo>
                    <a:pt x="248381" y="116133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4"/>
                  </a:lnTo>
                  <a:lnTo>
                    <a:pt x="102927" y="2868478"/>
                  </a:lnTo>
                  <a:lnTo>
                    <a:pt x="139659" y="2899282"/>
                  </a:lnTo>
                  <a:lnTo>
                    <a:pt x="171414" y="2932765"/>
                  </a:lnTo>
                  <a:lnTo>
                    <a:pt x="197957" y="2968614"/>
                  </a:lnTo>
                  <a:lnTo>
                    <a:pt x="219058" y="3006516"/>
                  </a:lnTo>
                  <a:lnTo>
                    <a:pt x="234484" y="3046158"/>
                  </a:lnTo>
                  <a:lnTo>
                    <a:pt x="244004" y="3087228"/>
                  </a:lnTo>
                  <a:lnTo>
                    <a:pt x="247385" y="3129412"/>
                  </a:lnTo>
                  <a:lnTo>
                    <a:pt x="247277" y="3138811"/>
                  </a:lnTo>
                  <a:lnTo>
                    <a:pt x="236490" y="3208840"/>
                  </a:lnTo>
                  <a:lnTo>
                    <a:pt x="221757" y="3249470"/>
                  </a:lnTo>
                  <a:lnTo>
                    <a:pt x="201163" y="3288265"/>
                  </a:lnTo>
                  <a:lnTo>
                    <a:pt x="174954" y="3324921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4" y="11020050"/>
                  </a:lnTo>
                  <a:lnTo>
                    <a:pt x="275931" y="10986966"/>
                  </a:lnTo>
                  <a:lnTo>
                    <a:pt x="308303" y="10956113"/>
                  </a:lnTo>
                  <a:lnTo>
                    <a:pt x="343896" y="10927611"/>
                  </a:lnTo>
                  <a:lnTo>
                    <a:pt x="382465" y="10901580"/>
                  </a:lnTo>
                  <a:lnTo>
                    <a:pt x="423766" y="10878141"/>
                  </a:lnTo>
                  <a:lnTo>
                    <a:pt x="467554" y="10857413"/>
                  </a:lnTo>
                  <a:lnTo>
                    <a:pt x="513585" y="10839518"/>
                  </a:lnTo>
                  <a:lnTo>
                    <a:pt x="561615" y="10824576"/>
                  </a:lnTo>
                  <a:lnTo>
                    <a:pt x="611399" y="10812706"/>
                  </a:lnTo>
                  <a:lnTo>
                    <a:pt x="662694" y="10804030"/>
                  </a:lnTo>
                  <a:lnTo>
                    <a:pt x="715253" y="10798667"/>
                  </a:lnTo>
                  <a:lnTo>
                    <a:pt x="768835" y="10796739"/>
                  </a:lnTo>
                  <a:lnTo>
                    <a:pt x="822399" y="10798335"/>
                  </a:lnTo>
                  <a:lnTo>
                    <a:pt x="874983" y="10803371"/>
                  </a:lnTo>
                  <a:lnTo>
                    <a:pt x="926342" y="10811730"/>
                  </a:lnTo>
                  <a:lnTo>
                    <a:pt x="976231" y="10823292"/>
                  </a:lnTo>
                  <a:lnTo>
                    <a:pt x="1024405" y="10837938"/>
                  </a:lnTo>
                  <a:lnTo>
                    <a:pt x="1070618" y="10855549"/>
                  </a:lnTo>
                  <a:lnTo>
                    <a:pt x="1114625" y="10876006"/>
                  </a:lnTo>
                  <a:lnTo>
                    <a:pt x="1156180" y="10899191"/>
                  </a:lnTo>
                  <a:lnTo>
                    <a:pt x="1195039" y="10924984"/>
                  </a:lnTo>
                  <a:lnTo>
                    <a:pt x="1230955" y="10953267"/>
                  </a:lnTo>
                  <a:lnTo>
                    <a:pt x="1263684" y="10983920"/>
                  </a:lnTo>
                  <a:lnTo>
                    <a:pt x="1292980" y="11016824"/>
                  </a:lnTo>
                  <a:lnTo>
                    <a:pt x="1318598" y="11051862"/>
                  </a:lnTo>
                  <a:lnTo>
                    <a:pt x="1689927" y="11050710"/>
                  </a:lnTo>
                  <a:lnTo>
                    <a:pt x="1715149" y="11015514"/>
                  </a:lnTo>
                  <a:lnTo>
                    <a:pt x="1744076" y="10982428"/>
                  </a:lnTo>
                  <a:lnTo>
                    <a:pt x="1776462" y="10951574"/>
                  </a:lnTo>
                  <a:lnTo>
                    <a:pt x="1812063" y="10923070"/>
                  </a:lnTo>
                  <a:lnTo>
                    <a:pt x="1850635" y="10897039"/>
                  </a:lnTo>
                  <a:lnTo>
                    <a:pt x="1891934" y="10873599"/>
                  </a:lnTo>
                  <a:lnTo>
                    <a:pt x="1935714" y="10852872"/>
                  </a:lnTo>
                  <a:lnTo>
                    <a:pt x="1981733" y="10834977"/>
                  </a:lnTo>
                  <a:lnTo>
                    <a:pt x="2029745" y="10820035"/>
                  </a:lnTo>
                  <a:lnTo>
                    <a:pt x="2079507" y="10808167"/>
                  </a:lnTo>
                  <a:lnTo>
                    <a:pt x="2130773" y="10799492"/>
                  </a:lnTo>
                  <a:lnTo>
                    <a:pt x="2183300" y="10794131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3"/>
                  </a:lnTo>
                  <a:lnTo>
                    <a:pt x="2444236" y="10818753"/>
                  </a:lnTo>
                  <a:lnTo>
                    <a:pt x="2492411" y="10833397"/>
                  </a:lnTo>
                  <a:lnTo>
                    <a:pt x="2538624" y="10851007"/>
                  </a:lnTo>
                  <a:lnTo>
                    <a:pt x="2582631" y="10871462"/>
                  </a:lnTo>
                  <a:lnTo>
                    <a:pt x="2624187" y="10894645"/>
                  </a:lnTo>
                  <a:lnTo>
                    <a:pt x="2663045" y="10920437"/>
                  </a:lnTo>
                  <a:lnTo>
                    <a:pt x="2698961" y="10948719"/>
                  </a:lnTo>
                  <a:lnTo>
                    <a:pt x="2731688" y="10979373"/>
                  </a:lnTo>
                  <a:lnTo>
                    <a:pt x="2760981" y="11012278"/>
                  </a:lnTo>
                  <a:lnTo>
                    <a:pt x="2786595" y="11047318"/>
                  </a:lnTo>
                  <a:lnTo>
                    <a:pt x="3158427" y="11046166"/>
                  </a:lnTo>
                  <a:lnTo>
                    <a:pt x="3183627" y="11010969"/>
                  </a:lnTo>
                  <a:lnTo>
                    <a:pt x="3212536" y="10977884"/>
                  </a:lnTo>
                  <a:lnTo>
                    <a:pt x="3244908" y="10947029"/>
                  </a:lnTo>
                  <a:lnTo>
                    <a:pt x="3280500" y="10918526"/>
                  </a:lnTo>
                  <a:lnTo>
                    <a:pt x="3319068" y="10892494"/>
                  </a:lnTo>
                  <a:lnTo>
                    <a:pt x="3360367" y="10869055"/>
                  </a:lnTo>
                  <a:lnTo>
                    <a:pt x="3404153" y="10848327"/>
                  </a:lnTo>
                  <a:lnTo>
                    <a:pt x="3450183" y="10830432"/>
                  </a:lnTo>
                  <a:lnTo>
                    <a:pt x="3498211" y="10815491"/>
                  </a:lnTo>
                  <a:lnTo>
                    <a:pt x="3547993" y="10803622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6" y="10794289"/>
                  </a:lnTo>
                  <a:lnTo>
                    <a:pt x="3862938" y="10802646"/>
                  </a:lnTo>
                  <a:lnTo>
                    <a:pt x="3912829" y="10814206"/>
                  </a:lnTo>
                  <a:lnTo>
                    <a:pt x="3961006" y="10828851"/>
                  </a:lnTo>
                  <a:lnTo>
                    <a:pt x="4007222" y="10846461"/>
                  </a:lnTo>
                  <a:lnTo>
                    <a:pt x="4051232" y="10866917"/>
                  </a:lnTo>
                  <a:lnTo>
                    <a:pt x="4092790" y="10890100"/>
                  </a:lnTo>
                  <a:lnTo>
                    <a:pt x="4131651" y="10915892"/>
                  </a:lnTo>
                  <a:lnTo>
                    <a:pt x="4167569" y="10944173"/>
                  </a:lnTo>
                  <a:lnTo>
                    <a:pt x="4200298" y="10974825"/>
                  </a:lnTo>
                  <a:lnTo>
                    <a:pt x="4229594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89"/>
                  </a:lnTo>
                  <a:lnTo>
                    <a:pt x="5279606" y="10789723"/>
                  </a:lnTo>
                  <a:lnTo>
                    <a:pt x="5330964" y="10798080"/>
                  </a:lnTo>
                  <a:lnTo>
                    <a:pt x="5380852" y="10809639"/>
                  </a:lnTo>
                  <a:lnTo>
                    <a:pt x="5429025" y="10824284"/>
                  </a:lnTo>
                  <a:lnTo>
                    <a:pt x="5475238" y="10841894"/>
                  </a:lnTo>
                  <a:lnTo>
                    <a:pt x="5519245" y="10862351"/>
                  </a:lnTo>
                  <a:lnTo>
                    <a:pt x="5560800" y="10885535"/>
                  </a:lnTo>
                  <a:lnTo>
                    <a:pt x="5599658" y="10911329"/>
                  </a:lnTo>
                  <a:lnTo>
                    <a:pt x="5635573" y="10939613"/>
                  </a:lnTo>
                  <a:lnTo>
                    <a:pt x="5668300" y="10970269"/>
                  </a:lnTo>
                  <a:lnTo>
                    <a:pt x="5697594" y="11003177"/>
                  </a:lnTo>
                  <a:lnTo>
                    <a:pt x="5723207" y="11038218"/>
                  </a:lnTo>
                  <a:lnTo>
                    <a:pt x="5883569" y="1103769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1" y="3033341"/>
                  </a:lnTo>
                  <a:lnTo>
                    <a:pt x="5635183" y="2992707"/>
                  </a:lnTo>
                  <a:lnTo>
                    <a:pt x="5655777" y="2953909"/>
                  </a:lnTo>
                  <a:lnTo>
                    <a:pt x="5681985" y="2917251"/>
                  </a:lnTo>
                  <a:lnTo>
                    <a:pt x="5713559" y="2883037"/>
                  </a:lnTo>
                  <a:lnTo>
                    <a:pt x="5750251" y="2851572"/>
                  </a:lnTo>
                  <a:lnTo>
                    <a:pt x="5791814" y="2823159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95752" y="3832011"/>
            <a:ext cx="1609725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20" dirty="0">
                <a:latin typeface="Montserrat Medium"/>
                <a:cs typeface="Montserrat Medium"/>
              </a:rPr>
              <a:t>Очки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FLOID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4"/>
              </a:rPr>
              <a:t>343700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пластик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9048" y="6365121"/>
            <a:ext cx="1207135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Бутылка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FLASK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5"/>
              </a:rPr>
              <a:t>1113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пластик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9519" y="8669851"/>
            <a:ext cx="179832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Пляжный</a:t>
            </a:r>
            <a:r>
              <a:rPr sz="1750" b="0" spc="-95" dirty="0">
                <a:latin typeface="Montserrat Medium"/>
                <a:cs typeface="Montserrat Medium"/>
              </a:rPr>
              <a:t> </a:t>
            </a:r>
            <a:r>
              <a:rPr sz="1750" b="0" spc="-20" dirty="0">
                <a:latin typeface="Montserrat Medium"/>
                <a:cs typeface="Montserrat Medium"/>
              </a:rPr>
              <a:t>плед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HANS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6"/>
              </a:rPr>
              <a:t>345415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хлопок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0168"/>
            <a:ext cx="4946650" cy="7459345"/>
            <a:chOff x="709033" y="3190168"/>
            <a:chExt cx="4946650" cy="7459345"/>
          </a:xfrm>
        </p:grpSpPr>
        <p:sp>
          <p:nvSpPr>
            <p:cNvPr id="10" name="object 10"/>
            <p:cNvSpPr/>
            <p:nvPr/>
          </p:nvSpPr>
          <p:spPr>
            <a:xfrm>
              <a:off x="70903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2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0273" y="6209234"/>
              <a:ext cx="1759108" cy="175910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3792" y="8397650"/>
              <a:ext cx="2251240" cy="225124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1326" y="3685751"/>
              <a:ext cx="1958055" cy="195805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0979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Каждый</a:t>
            </a:r>
            <a:r>
              <a:rPr sz="1600" spc="29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работник</a:t>
            </a:r>
            <a:r>
              <a:rPr sz="1600" spc="29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отрасли</a:t>
            </a:r>
            <a:r>
              <a:rPr sz="1600" spc="290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заслуживает </a:t>
            </a:r>
            <a:r>
              <a:rPr sz="1600" dirty="0">
                <a:latin typeface="Montserrat"/>
                <a:cs typeface="Montserrat"/>
              </a:rPr>
              <a:t>отпуск,</a:t>
            </a:r>
            <a:r>
              <a:rPr sz="1600" spc="26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который</a:t>
            </a:r>
            <a:r>
              <a:rPr sz="1600" spc="27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восстановит</a:t>
            </a:r>
            <a:r>
              <a:rPr sz="1600" spc="27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силы</a:t>
            </a:r>
            <a:r>
              <a:rPr sz="1600" spc="27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лучше </a:t>
            </a:r>
            <a:r>
              <a:rPr sz="1600" dirty="0">
                <a:latin typeface="Montserrat"/>
                <a:cs typeface="Montserrat"/>
              </a:rPr>
              <a:t>любого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тренинга.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этим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набором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время</a:t>
            </a:r>
            <a:r>
              <a:rPr sz="1600" spc="305" dirty="0">
                <a:latin typeface="Montserrat"/>
                <a:cs typeface="Montserrat"/>
              </a:rPr>
              <a:t> </a:t>
            </a:r>
            <a:r>
              <a:rPr sz="1600" spc="-25" dirty="0">
                <a:latin typeface="Montserrat"/>
                <a:cs typeface="Montserrat"/>
              </a:rPr>
              <a:t>на </a:t>
            </a:r>
            <a:r>
              <a:rPr sz="1600" dirty="0">
                <a:latin typeface="Montserrat"/>
                <a:cs typeface="Montserrat"/>
              </a:rPr>
              <a:t>пляже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или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у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бассейна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становится</a:t>
            </a:r>
            <a:r>
              <a:rPr sz="1600" spc="11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настоящей </a:t>
            </a:r>
            <a:r>
              <a:rPr sz="1600" dirty="0">
                <a:latin typeface="Montserrat"/>
                <a:cs typeface="Montserrat"/>
              </a:rPr>
              <a:t>перезагрузкой:</a:t>
            </a:r>
            <a:r>
              <a:rPr sz="1600" spc="4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4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комфортом,</a:t>
            </a:r>
            <a:r>
              <a:rPr sz="1600" spc="4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защитой</a:t>
            </a:r>
            <a:r>
              <a:rPr sz="1600" spc="400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заботой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себе.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6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5"/>
                  </a:lnTo>
                  <a:lnTo>
                    <a:pt x="5575656" y="99626"/>
                  </a:lnTo>
                  <a:lnTo>
                    <a:pt x="5540055" y="128126"/>
                  </a:lnTo>
                  <a:lnTo>
                    <a:pt x="5501484" y="154155"/>
                  </a:lnTo>
                  <a:lnTo>
                    <a:pt x="5460187" y="177592"/>
                  </a:lnTo>
                  <a:lnTo>
                    <a:pt x="5416407" y="198318"/>
                  </a:lnTo>
                  <a:lnTo>
                    <a:pt x="5370389" y="216211"/>
                  </a:lnTo>
                  <a:lnTo>
                    <a:pt x="5322378" y="231152"/>
                  </a:lnTo>
                  <a:lnTo>
                    <a:pt x="5272617" y="243020"/>
                  </a:lnTo>
                  <a:lnTo>
                    <a:pt x="5221351" y="251696"/>
                  </a:lnTo>
                  <a:lnTo>
                    <a:pt x="5168823" y="257058"/>
                  </a:lnTo>
                  <a:lnTo>
                    <a:pt x="5115278" y="258986"/>
                  </a:lnTo>
                  <a:lnTo>
                    <a:pt x="5061714" y="257395"/>
                  </a:lnTo>
                  <a:lnTo>
                    <a:pt x="5009129" y="252362"/>
                  </a:lnTo>
                  <a:lnTo>
                    <a:pt x="4957769" y="244007"/>
                  </a:lnTo>
                  <a:lnTo>
                    <a:pt x="4907878" y="232448"/>
                  </a:lnTo>
                  <a:lnTo>
                    <a:pt x="4859703" y="217804"/>
                  </a:lnTo>
                  <a:lnTo>
                    <a:pt x="4813490" y="200195"/>
                  </a:lnTo>
                  <a:lnTo>
                    <a:pt x="4769483" y="179740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36"/>
                  </a:lnTo>
                  <a:lnTo>
                    <a:pt x="4168968" y="40226"/>
                  </a:lnTo>
                  <a:lnTo>
                    <a:pt x="4140038" y="73306"/>
                  </a:lnTo>
                  <a:lnTo>
                    <a:pt x="4107649" y="104157"/>
                  </a:lnTo>
                  <a:lnTo>
                    <a:pt x="4072047" y="132658"/>
                  </a:lnTo>
                  <a:lnTo>
                    <a:pt x="4033474" y="158688"/>
                  </a:lnTo>
                  <a:lnTo>
                    <a:pt x="3992174" y="182127"/>
                  </a:lnTo>
                  <a:lnTo>
                    <a:pt x="3948391" y="202855"/>
                  </a:lnTo>
                  <a:lnTo>
                    <a:pt x="3902369" y="220752"/>
                  </a:lnTo>
                  <a:lnTo>
                    <a:pt x="3854352" y="235696"/>
                  </a:lnTo>
                  <a:lnTo>
                    <a:pt x="3804584" y="247567"/>
                  </a:lnTo>
                  <a:lnTo>
                    <a:pt x="3753308" y="256245"/>
                  </a:lnTo>
                  <a:lnTo>
                    <a:pt x="3700768" y="261610"/>
                  </a:lnTo>
                  <a:lnTo>
                    <a:pt x="3647208" y="263541"/>
                  </a:lnTo>
                  <a:lnTo>
                    <a:pt x="3593612" y="261945"/>
                  </a:lnTo>
                  <a:lnTo>
                    <a:pt x="3540999" y="256909"/>
                  </a:lnTo>
                  <a:lnTo>
                    <a:pt x="3489614" y="248550"/>
                  </a:lnTo>
                  <a:lnTo>
                    <a:pt x="3439704" y="236989"/>
                  </a:lnTo>
                  <a:lnTo>
                    <a:pt x="3391513" y="222344"/>
                  </a:lnTo>
                  <a:lnTo>
                    <a:pt x="3345288" y="204733"/>
                  </a:lnTo>
                  <a:lnTo>
                    <a:pt x="3301275" y="184277"/>
                  </a:lnTo>
                  <a:lnTo>
                    <a:pt x="3259719" y="161094"/>
                  </a:lnTo>
                  <a:lnTo>
                    <a:pt x="3220865" y="135303"/>
                  </a:lnTo>
                  <a:lnTo>
                    <a:pt x="3184960" y="107023"/>
                  </a:lnTo>
                  <a:lnTo>
                    <a:pt x="3152249" y="76373"/>
                  </a:lnTo>
                  <a:lnTo>
                    <a:pt x="3122978" y="43472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7"/>
                  </a:lnTo>
                  <a:lnTo>
                    <a:pt x="2671422" y="77863"/>
                  </a:lnTo>
                  <a:lnTo>
                    <a:pt x="2639033" y="108718"/>
                  </a:lnTo>
                  <a:lnTo>
                    <a:pt x="2603429" y="137222"/>
                  </a:lnTo>
                  <a:lnTo>
                    <a:pt x="2564856" y="163255"/>
                  </a:lnTo>
                  <a:lnTo>
                    <a:pt x="2523557" y="186695"/>
                  </a:lnTo>
                  <a:lnTo>
                    <a:pt x="2479776" y="207423"/>
                  </a:lnTo>
                  <a:lnTo>
                    <a:pt x="2433757" y="225318"/>
                  </a:lnTo>
                  <a:lnTo>
                    <a:pt x="2385745" y="240260"/>
                  </a:lnTo>
                  <a:lnTo>
                    <a:pt x="2335984" y="252128"/>
                  </a:lnTo>
                  <a:lnTo>
                    <a:pt x="2284718" y="260802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2"/>
                  </a:lnTo>
                  <a:lnTo>
                    <a:pt x="2072497" y="261458"/>
                  </a:lnTo>
                  <a:lnTo>
                    <a:pt x="2021138" y="253103"/>
                  </a:lnTo>
                  <a:lnTo>
                    <a:pt x="1971249" y="241544"/>
                  </a:lnTo>
                  <a:lnTo>
                    <a:pt x="1923076" y="226900"/>
                  </a:lnTo>
                  <a:lnTo>
                    <a:pt x="1876864" y="209292"/>
                  </a:lnTo>
                  <a:lnTo>
                    <a:pt x="1832858" y="188836"/>
                  </a:lnTo>
                  <a:lnTo>
                    <a:pt x="1791305" y="165653"/>
                  </a:lnTo>
                  <a:lnTo>
                    <a:pt x="1752448" y="139860"/>
                  </a:lnTo>
                  <a:lnTo>
                    <a:pt x="1716534" y="111577"/>
                  </a:lnTo>
                  <a:lnTo>
                    <a:pt x="1683809" y="80922"/>
                  </a:lnTo>
                  <a:lnTo>
                    <a:pt x="1654516" y="48014"/>
                  </a:lnTo>
                  <a:lnTo>
                    <a:pt x="1628903" y="12973"/>
                  </a:lnTo>
                  <a:lnTo>
                    <a:pt x="1257563" y="14135"/>
                  </a:lnTo>
                  <a:lnTo>
                    <a:pt x="1232339" y="49332"/>
                  </a:lnTo>
                  <a:lnTo>
                    <a:pt x="1203412" y="82418"/>
                  </a:lnTo>
                  <a:lnTo>
                    <a:pt x="1171026" y="113273"/>
                  </a:lnTo>
                  <a:lnTo>
                    <a:pt x="1135425" y="141777"/>
                  </a:lnTo>
                  <a:lnTo>
                    <a:pt x="1096854" y="167810"/>
                  </a:lnTo>
                  <a:lnTo>
                    <a:pt x="1055556" y="191250"/>
                  </a:lnTo>
                  <a:lnTo>
                    <a:pt x="1011777" y="211978"/>
                  </a:lnTo>
                  <a:lnTo>
                    <a:pt x="965759" y="229873"/>
                  </a:lnTo>
                  <a:lnTo>
                    <a:pt x="917748" y="244815"/>
                  </a:lnTo>
                  <a:lnTo>
                    <a:pt x="867987" y="256683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7"/>
                  </a:lnTo>
                  <a:lnTo>
                    <a:pt x="604439" y="266012"/>
                  </a:lnTo>
                  <a:lnTo>
                    <a:pt x="553054" y="257655"/>
                  </a:lnTo>
                  <a:lnTo>
                    <a:pt x="503143" y="246095"/>
                  </a:lnTo>
                  <a:lnTo>
                    <a:pt x="454951" y="231451"/>
                  </a:lnTo>
                  <a:lnTo>
                    <a:pt x="408724" y="213841"/>
                  </a:lnTo>
                  <a:lnTo>
                    <a:pt x="364709" y="193386"/>
                  </a:lnTo>
                  <a:lnTo>
                    <a:pt x="323149" y="170203"/>
                  </a:lnTo>
                  <a:lnTo>
                    <a:pt x="284291" y="144412"/>
                  </a:lnTo>
                  <a:lnTo>
                    <a:pt x="248381" y="116133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4"/>
                  </a:lnTo>
                  <a:lnTo>
                    <a:pt x="102923" y="2868478"/>
                  </a:lnTo>
                  <a:lnTo>
                    <a:pt x="139655" y="2899282"/>
                  </a:lnTo>
                  <a:lnTo>
                    <a:pt x="171410" y="2932765"/>
                  </a:lnTo>
                  <a:lnTo>
                    <a:pt x="197956" y="2968614"/>
                  </a:lnTo>
                  <a:lnTo>
                    <a:pt x="219059" y="3006516"/>
                  </a:lnTo>
                  <a:lnTo>
                    <a:pt x="234488" y="3046158"/>
                  </a:lnTo>
                  <a:lnTo>
                    <a:pt x="244011" y="3087228"/>
                  </a:lnTo>
                  <a:lnTo>
                    <a:pt x="247395" y="3129412"/>
                  </a:lnTo>
                  <a:lnTo>
                    <a:pt x="247281" y="3138811"/>
                  </a:lnTo>
                  <a:lnTo>
                    <a:pt x="236490" y="3208840"/>
                  </a:lnTo>
                  <a:lnTo>
                    <a:pt x="221757" y="3249470"/>
                  </a:lnTo>
                  <a:lnTo>
                    <a:pt x="201163" y="3288265"/>
                  </a:lnTo>
                  <a:lnTo>
                    <a:pt x="174955" y="3324921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0"/>
                  </a:lnTo>
                  <a:lnTo>
                    <a:pt x="275937" y="10986966"/>
                  </a:lnTo>
                  <a:lnTo>
                    <a:pt x="308307" y="10956113"/>
                  </a:lnTo>
                  <a:lnTo>
                    <a:pt x="343898" y="10927611"/>
                  </a:lnTo>
                  <a:lnTo>
                    <a:pt x="382465" y="10901580"/>
                  </a:lnTo>
                  <a:lnTo>
                    <a:pt x="423764" y="10878141"/>
                  </a:lnTo>
                  <a:lnTo>
                    <a:pt x="467551" y="10857413"/>
                  </a:lnTo>
                  <a:lnTo>
                    <a:pt x="513581" y="10839518"/>
                  </a:lnTo>
                  <a:lnTo>
                    <a:pt x="561611" y="10824576"/>
                  </a:lnTo>
                  <a:lnTo>
                    <a:pt x="611395" y="10812706"/>
                  </a:lnTo>
                  <a:lnTo>
                    <a:pt x="662690" y="10804030"/>
                  </a:lnTo>
                  <a:lnTo>
                    <a:pt x="715251" y="10798667"/>
                  </a:lnTo>
                  <a:lnTo>
                    <a:pt x="768835" y="10796739"/>
                  </a:lnTo>
                  <a:lnTo>
                    <a:pt x="822399" y="10798335"/>
                  </a:lnTo>
                  <a:lnTo>
                    <a:pt x="874983" y="10803371"/>
                  </a:lnTo>
                  <a:lnTo>
                    <a:pt x="926342" y="10811730"/>
                  </a:lnTo>
                  <a:lnTo>
                    <a:pt x="976231" y="10823292"/>
                  </a:lnTo>
                  <a:lnTo>
                    <a:pt x="1024405" y="10837938"/>
                  </a:lnTo>
                  <a:lnTo>
                    <a:pt x="1070618" y="10855549"/>
                  </a:lnTo>
                  <a:lnTo>
                    <a:pt x="1114625" y="10876006"/>
                  </a:lnTo>
                  <a:lnTo>
                    <a:pt x="1156180" y="10899191"/>
                  </a:lnTo>
                  <a:lnTo>
                    <a:pt x="1195039" y="10924984"/>
                  </a:lnTo>
                  <a:lnTo>
                    <a:pt x="1230955" y="10953267"/>
                  </a:lnTo>
                  <a:lnTo>
                    <a:pt x="1263684" y="10983920"/>
                  </a:lnTo>
                  <a:lnTo>
                    <a:pt x="1292980" y="11016824"/>
                  </a:lnTo>
                  <a:lnTo>
                    <a:pt x="1318598" y="11051862"/>
                  </a:lnTo>
                  <a:lnTo>
                    <a:pt x="1689927" y="11050710"/>
                  </a:lnTo>
                  <a:lnTo>
                    <a:pt x="1715149" y="11015514"/>
                  </a:lnTo>
                  <a:lnTo>
                    <a:pt x="1744076" y="10982428"/>
                  </a:lnTo>
                  <a:lnTo>
                    <a:pt x="1776462" y="10951574"/>
                  </a:lnTo>
                  <a:lnTo>
                    <a:pt x="1812063" y="10923070"/>
                  </a:lnTo>
                  <a:lnTo>
                    <a:pt x="1850635" y="10897039"/>
                  </a:lnTo>
                  <a:lnTo>
                    <a:pt x="1891935" y="10873599"/>
                  </a:lnTo>
                  <a:lnTo>
                    <a:pt x="1935716" y="10852872"/>
                  </a:lnTo>
                  <a:lnTo>
                    <a:pt x="1981736" y="10834977"/>
                  </a:lnTo>
                  <a:lnTo>
                    <a:pt x="2029749" y="10820035"/>
                  </a:lnTo>
                  <a:lnTo>
                    <a:pt x="2079512" y="10808167"/>
                  </a:lnTo>
                  <a:lnTo>
                    <a:pt x="2130779" y="10799492"/>
                  </a:lnTo>
                  <a:lnTo>
                    <a:pt x="2183308" y="10794131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3"/>
                  </a:lnTo>
                  <a:lnTo>
                    <a:pt x="2444240" y="10818753"/>
                  </a:lnTo>
                  <a:lnTo>
                    <a:pt x="2492413" y="10833397"/>
                  </a:lnTo>
                  <a:lnTo>
                    <a:pt x="2538626" y="10851007"/>
                  </a:lnTo>
                  <a:lnTo>
                    <a:pt x="2582632" y="10871462"/>
                  </a:lnTo>
                  <a:lnTo>
                    <a:pt x="2624188" y="10894645"/>
                  </a:lnTo>
                  <a:lnTo>
                    <a:pt x="2663046" y="10920437"/>
                  </a:lnTo>
                  <a:lnTo>
                    <a:pt x="2698961" y="10948719"/>
                  </a:lnTo>
                  <a:lnTo>
                    <a:pt x="2731688" y="10979373"/>
                  </a:lnTo>
                  <a:lnTo>
                    <a:pt x="2760981" y="11012278"/>
                  </a:lnTo>
                  <a:lnTo>
                    <a:pt x="2786595" y="11047318"/>
                  </a:lnTo>
                  <a:lnTo>
                    <a:pt x="3158427" y="11046166"/>
                  </a:lnTo>
                  <a:lnTo>
                    <a:pt x="3183627" y="11010969"/>
                  </a:lnTo>
                  <a:lnTo>
                    <a:pt x="3212536" y="10977884"/>
                  </a:lnTo>
                  <a:lnTo>
                    <a:pt x="3244908" y="10947029"/>
                  </a:lnTo>
                  <a:lnTo>
                    <a:pt x="3280500" y="10918526"/>
                  </a:lnTo>
                  <a:lnTo>
                    <a:pt x="3319068" y="10892494"/>
                  </a:lnTo>
                  <a:lnTo>
                    <a:pt x="3360367" y="10869055"/>
                  </a:lnTo>
                  <a:lnTo>
                    <a:pt x="3404153" y="10848327"/>
                  </a:lnTo>
                  <a:lnTo>
                    <a:pt x="3450183" y="10830432"/>
                  </a:lnTo>
                  <a:lnTo>
                    <a:pt x="3498211" y="10815491"/>
                  </a:lnTo>
                  <a:lnTo>
                    <a:pt x="3547993" y="10803622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89"/>
                  </a:lnTo>
                  <a:lnTo>
                    <a:pt x="5279606" y="10789723"/>
                  </a:lnTo>
                  <a:lnTo>
                    <a:pt x="5330964" y="10798080"/>
                  </a:lnTo>
                  <a:lnTo>
                    <a:pt x="5380852" y="10809639"/>
                  </a:lnTo>
                  <a:lnTo>
                    <a:pt x="5429025" y="10824284"/>
                  </a:lnTo>
                  <a:lnTo>
                    <a:pt x="5475238" y="10841894"/>
                  </a:lnTo>
                  <a:lnTo>
                    <a:pt x="5519245" y="10862351"/>
                  </a:lnTo>
                  <a:lnTo>
                    <a:pt x="5560800" y="10885535"/>
                  </a:lnTo>
                  <a:lnTo>
                    <a:pt x="5599658" y="10911329"/>
                  </a:lnTo>
                  <a:lnTo>
                    <a:pt x="5635573" y="10939613"/>
                  </a:lnTo>
                  <a:lnTo>
                    <a:pt x="5668300" y="10970269"/>
                  </a:lnTo>
                  <a:lnTo>
                    <a:pt x="5697594" y="11003177"/>
                  </a:lnTo>
                  <a:lnTo>
                    <a:pt x="5723207" y="11038218"/>
                  </a:lnTo>
                  <a:lnTo>
                    <a:pt x="5883569" y="1103769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41"/>
                  </a:lnTo>
                  <a:lnTo>
                    <a:pt x="5635189" y="2992707"/>
                  </a:lnTo>
                  <a:lnTo>
                    <a:pt x="5655785" y="2953909"/>
                  </a:lnTo>
                  <a:lnTo>
                    <a:pt x="5681993" y="2917251"/>
                  </a:lnTo>
                  <a:lnTo>
                    <a:pt x="5713566" y="2883037"/>
                  </a:lnTo>
                  <a:lnTo>
                    <a:pt x="5750257" y="2851572"/>
                  </a:lnTo>
                  <a:lnTo>
                    <a:pt x="5791817" y="2823159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832011"/>
            <a:ext cx="1822450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Термокружка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dirty="0">
                <a:latin typeface="Montserrat"/>
                <a:cs typeface="Montserrat"/>
              </a:rPr>
              <a:t>MOVE</a:t>
            </a:r>
            <a:r>
              <a:rPr sz="2750" b="1" spc="-95" dirty="0">
                <a:latin typeface="Montserrat"/>
                <a:cs typeface="Montserrat"/>
              </a:rPr>
              <a:t> </a:t>
            </a:r>
            <a:r>
              <a:rPr sz="2750" b="1" spc="-25" dirty="0">
                <a:latin typeface="Montserrat"/>
                <a:cs typeface="Montserrat"/>
              </a:rPr>
              <a:t>ON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4"/>
              </a:rPr>
              <a:t>32900</a:t>
            </a:r>
            <a:endParaRPr sz="2000" dirty="0">
              <a:latin typeface="Montserrat SemiBold"/>
              <a:cs typeface="Montserrat SemiBold"/>
            </a:endParaRPr>
          </a:p>
          <a:p>
            <a:pPr marL="29845" marR="35496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нержавеющая </a:t>
            </a:r>
            <a:r>
              <a:rPr sz="1500" b="0" dirty="0">
                <a:latin typeface="Montserrat Light"/>
                <a:cs typeface="Montserrat Light"/>
              </a:rPr>
              <a:t>сталь,</a:t>
            </a:r>
            <a:r>
              <a:rPr sz="1500" b="0" spc="-5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пластик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79519" y="6239471"/>
            <a:ext cx="1755775" cy="41071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Блокнот</a:t>
            </a:r>
            <a:endParaRPr sz="1750" dirty="0">
              <a:latin typeface="Montserrat Medium"/>
              <a:cs typeface="Montserrat Medium"/>
            </a:endParaRPr>
          </a:p>
          <a:p>
            <a:pPr marL="12700" marR="323850">
              <a:lnSpc>
                <a:spcPts val="2750"/>
              </a:lnSpc>
              <a:spcBef>
                <a:spcPts val="459"/>
              </a:spcBef>
            </a:pPr>
            <a:r>
              <a:rPr sz="2750" b="1" spc="-10" dirty="0">
                <a:latin typeface="Montserrat"/>
                <a:cs typeface="Montserrat"/>
              </a:rPr>
              <a:t>SHADY JUNIOR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77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5"/>
              </a:rPr>
              <a:t>24743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0"/>
              </a:spcBef>
            </a:pPr>
            <a:r>
              <a:rPr sz="1500" b="0" dirty="0">
                <a:latin typeface="Montserrat Light"/>
                <a:cs typeface="Montserrat Light"/>
              </a:rPr>
              <a:t>PU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Velvet</a:t>
            </a:r>
            <a:endParaRPr sz="15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8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50" dirty="0">
              <a:latin typeface="Montserrat Light"/>
              <a:cs typeface="Montserrat Light"/>
            </a:endParaRPr>
          </a:p>
          <a:p>
            <a:pPr marL="22860">
              <a:lnSpc>
                <a:spcPts val="2010"/>
              </a:lnSpc>
            </a:pPr>
            <a:r>
              <a:rPr sz="1750" b="0" spc="-10" dirty="0">
                <a:latin typeface="Montserrat Medium"/>
                <a:cs typeface="Montserrat Medium"/>
              </a:rPr>
              <a:t>Ручка</a:t>
            </a:r>
            <a:endParaRPr sz="1750" dirty="0">
              <a:latin typeface="Montserrat Medium"/>
              <a:cs typeface="Montserrat Medium"/>
            </a:endParaRPr>
          </a:p>
          <a:p>
            <a:pPr marL="22860">
              <a:lnSpc>
                <a:spcPts val="3210"/>
              </a:lnSpc>
            </a:pPr>
            <a:r>
              <a:rPr sz="2750" b="1" spc="-25" dirty="0">
                <a:latin typeface="Montserrat"/>
                <a:cs typeface="Montserrat"/>
              </a:rPr>
              <a:t>N22</a:t>
            </a:r>
            <a:endParaRPr sz="2750" dirty="0">
              <a:latin typeface="Montserrat"/>
              <a:cs typeface="Montserrat"/>
            </a:endParaRPr>
          </a:p>
          <a:p>
            <a:pPr marL="57150">
              <a:lnSpc>
                <a:spcPct val="100000"/>
              </a:lnSpc>
              <a:spcBef>
                <a:spcPts val="64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6"/>
              </a:rPr>
              <a:t>38025</a:t>
            </a:r>
            <a:endParaRPr sz="2000" dirty="0">
              <a:latin typeface="Montserrat SemiBold"/>
              <a:cs typeface="Montserrat SemiBold"/>
            </a:endParaRPr>
          </a:p>
          <a:p>
            <a:pPr marL="40640" marR="5080">
              <a:lnSpc>
                <a:spcPct val="100000"/>
              </a:lnSpc>
              <a:spcBef>
                <a:spcPts val="1150"/>
              </a:spcBef>
            </a:pPr>
            <a:r>
              <a:rPr sz="1500" b="0" spc="-10" dirty="0">
                <a:latin typeface="Montserrat Light"/>
                <a:cs typeface="Montserrat Light"/>
              </a:rPr>
              <a:t>переработанный пластик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9504" y="3190168"/>
            <a:ext cx="4946650" cy="7019290"/>
            <a:chOff x="719504" y="3190168"/>
            <a:chExt cx="4946650" cy="7019290"/>
          </a:xfrm>
        </p:grpSpPr>
        <p:sp>
          <p:nvSpPr>
            <p:cNvPr id="9" name="object 9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1908" y="3727645"/>
              <a:ext cx="1958055" cy="195804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8612" y="6073113"/>
              <a:ext cx="2115118" cy="211511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87918" y="8701305"/>
              <a:ext cx="1507807" cy="150780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MICE-менеджер</a:t>
            </a:r>
            <a:r>
              <a:rPr sz="1600" spc="34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34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человек,</a:t>
            </a:r>
            <a:r>
              <a:rPr sz="1600" spc="340" dirty="0">
                <a:latin typeface="Montserrat"/>
                <a:cs typeface="Montserrat"/>
              </a:rPr>
              <a:t>    </a:t>
            </a:r>
            <a:r>
              <a:rPr sz="1600" spc="-10" dirty="0">
                <a:latin typeface="Montserrat"/>
                <a:cs typeface="Montserrat"/>
              </a:rPr>
              <a:t>который </a:t>
            </a:r>
            <a:r>
              <a:rPr sz="1600" dirty="0">
                <a:latin typeface="Montserrat"/>
                <a:cs typeface="Montserrat"/>
              </a:rPr>
              <a:t>одновременно</a:t>
            </a:r>
            <a:r>
              <a:rPr sz="1600" spc="3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держит</a:t>
            </a:r>
            <a:r>
              <a:rPr sz="1600" spc="3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3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голове</a:t>
            </a:r>
            <a:r>
              <a:rPr sz="1600" spc="3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100</a:t>
            </a:r>
            <a:r>
              <a:rPr sz="1600" spc="3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задач</a:t>
            </a:r>
            <a:r>
              <a:rPr sz="1600" spc="325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ни</a:t>
            </a:r>
            <a:r>
              <a:rPr sz="1600" spc="1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одной</a:t>
            </a:r>
            <a:r>
              <a:rPr sz="1600" spc="1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не</a:t>
            </a:r>
            <a:r>
              <a:rPr sz="1600" spc="13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упускает.</a:t>
            </a:r>
            <a:r>
              <a:rPr sz="1600" spc="1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Термокружка</a:t>
            </a:r>
            <a:r>
              <a:rPr sz="1600" spc="13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130" dirty="0">
                <a:latin typeface="Montserrat"/>
                <a:cs typeface="Montserrat"/>
              </a:rPr>
              <a:t> </a:t>
            </a:r>
            <a:r>
              <a:rPr sz="1600" spc="-20" dirty="0">
                <a:latin typeface="Montserrat"/>
                <a:cs typeface="Montserrat"/>
              </a:rPr>
              <a:t>утра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48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бегу,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ежедневник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ручка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это</a:t>
            </a:r>
            <a:r>
              <a:rPr sz="1600" spc="48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святая </a:t>
            </a:r>
            <a:r>
              <a:rPr sz="1600" dirty="0">
                <a:latin typeface="Montserrat"/>
                <a:cs typeface="Montserrat"/>
              </a:rPr>
              <a:t>троица</a:t>
            </a:r>
            <a:r>
              <a:rPr sz="1600" spc="1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организатора,</a:t>
            </a:r>
            <a:r>
              <a:rPr sz="1600" spc="2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превращающая</a:t>
            </a:r>
            <a:r>
              <a:rPr sz="1600" spc="195" dirty="0">
                <a:latin typeface="Montserrat"/>
                <a:cs typeface="Montserrat"/>
              </a:rPr>
              <a:t>  </a:t>
            </a:r>
            <a:r>
              <a:rPr sz="1600" spc="-20" dirty="0">
                <a:latin typeface="Montserrat"/>
                <a:cs typeface="Montserrat"/>
              </a:rPr>
              <a:t>хаос </a:t>
            </a:r>
            <a:r>
              <a:rPr sz="1600" dirty="0">
                <a:latin typeface="Montserrat"/>
                <a:cs typeface="Montserrat"/>
              </a:rPr>
              <a:t>дедлайнов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1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идеальное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мероприятие.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6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5"/>
                  </a:lnTo>
                  <a:lnTo>
                    <a:pt x="5575656" y="99626"/>
                  </a:lnTo>
                  <a:lnTo>
                    <a:pt x="5540055" y="128126"/>
                  </a:lnTo>
                  <a:lnTo>
                    <a:pt x="5501484" y="154155"/>
                  </a:lnTo>
                  <a:lnTo>
                    <a:pt x="5460187" y="177592"/>
                  </a:lnTo>
                  <a:lnTo>
                    <a:pt x="5416407" y="198318"/>
                  </a:lnTo>
                  <a:lnTo>
                    <a:pt x="5370389" y="216211"/>
                  </a:lnTo>
                  <a:lnTo>
                    <a:pt x="5322378" y="231152"/>
                  </a:lnTo>
                  <a:lnTo>
                    <a:pt x="5272617" y="243020"/>
                  </a:lnTo>
                  <a:lnTo>
                    <a:pt x="5221351" y="251696"/>
                  </a:lnTo>
                  <a:lnTo>
                    <a:pt x="5168823" y="257058"/>
                  </a:lnTo>
                  <a:lnTo>
                    <a:pt x="5115278" y="258986"/>
                  </a:lnTo>
                  <a:lnTo>
                    <a:pt x="5061714" y="257395"/>
                  </a:lnTo>
                  <a:lnTo>
                    <a:pt x="5009129" y="252362"/>
                  </a:lnTo>
                  <a:lnTo>
                    <a:pt x="4957769" y="244007"/>
                  </a:lnTo>
                  <a:lnTo>
                    <a:pt x="4907878" y="232448"/>
                  </a:lnTo>
                  <a:lnTo>
                    <a:pt x="4859703" y="217804"/>
                  </a:lnTo>
                  <a:lnTo>
                    <a:pt x="4813490" y="200195"/>
                  </a:lnTo>
                  <a:lnTo>
                    <a:pt x="4769483" y="179740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36"/>
                  </a:lnTo>
                  <a:lnTo>
                    <a:pt x="4168968" y="40226"/>
                  </a:lnTo>
                  <a:lnTo>
                    <a:pt x="4140038" y="73306"/>
                  </a:lnTo>
                  <a:lnTo>
                    <a:pt x="4107649" y="104157"/>
                  </a:lnTo>
                  <a:lnTo>
                    <a:pt x="4072047" y="132658"/>
                  </a:lnTo>
                  <a:lnTo>
                    <a:pt x="4033474" y="158688"/>
                  </a:lnTo>
                  <a:lnTo>
                    <a:pt x="3992174" y="182127"/>
                  </a:lnTo>
                  <a:lnTo>
                    <a:pt x="3948391" y="202855"/>
                  </a:lnTo>
                  <a:lnTo>
                    <a:pt x="3902369" y="220752"/>
                  </a:lnTo>
                  <a:lnTo>
                    <a:pt x="3854352" y="235696"/>
                  </a:lnTo>
                  <a:lnTo>
                    <a:pt x="3804584" y="247567"/>
                  </a:lnTo>
                  <a:lnTo>
                    <a:pt x="3753308" y="256245"/>
                  </a:lnTo>
                  <a:lnTo>
                    <a:pt x="3700768" y="261610"/>
                  </a:lnTo>
                  <a:lnTo>
                    <a:pt x="3647208" y="263541"/>
                  </a:lnTo>
                  <a:lnTo>
                    <a:pt x="3593612" y="261945"/>
                  </a:lnTo>
                  <a:lnTo>
                    <a:pt x="3540999" y="256909"/>
                  </a:lnTo>
                  <a:lnTo>
                    <a:pt x="3489614" y="248550"/>
                  </a:lnTo>
                  <a:lnTo>
                    <a:pt x="3439704" y="236989"/>
                  </a:lnTo>
                  <a:lnTo>
                    <a:pt x="3391513" y="222344"/>
                  </a:lnTo>
                  <a:lnTo>
                    <a:pt x="3345288" y="204733"/>
                  </a:lnTo>
                  <a:lnTo>
                    <a:pt x="3301275" y="184277"/>
                  </a:lnTo>
                  <a:lnTo>
                    <a:pt x="3259719" y="161094"/>
                  </a:lnTo>
                  <a:lnTo>
                    <a:pt x="3220865" y="135303"/>
                  </a:lnTo>
                  <a:lnTo>
                    <a:pt x="3184960" y="107023"/>
                  </a:lnTo>
                  <a:lnTo>
                    <a:pt x="3152249" y="76373"/>
                  </a:lnTo>
                  <a:lnTo>
                    <a:pt x="3122978" y="43472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7"/>
                  </a:lnTo>
                  <a:lnTo>
                    <a:pt x="2671422" y="77863"/>
                  </a:lnTo>
                  <a:lnTo>
                    <a:pt x="2639033" y="108718"/>
                  </a:lnTo>
                  <a:lnTo>
                    <a:pt x="2603429" y="137222"/>
                  </a:lnTo>
                  <a:lnTo>
                    <a:pt x="2564856" y="163255"/>
                  </a:lnTo>
                  <a:lnTo>
                    <a:pt x="2523557" y="186695"/>
                  </a:lnTo>
                  <a:lnTo>
                    <a:pt x="2479776" y="207423"/>
                  </a:lnTo>
                  <a:lnTo>
                    <a:pt x="2433757" y="225318"/>
                  </a:lnTo>
                  <a:lnTo>
                    <a:pt x="2385745" y="240260"/>
                  </a:lnTo>
                  <a:lnTo>
                    <a:pt x="2335984" y="252128"/>
                  </a:lnTo>
                  <a:lnTo>
                    <a:pt x="2284718" y="260802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2"/>
                  </a:lnTo>
                  <a:lnTo>
                    <a:pt x="2072497" y="261458"/>
                  </a:lnTo>
                  <a:lnTo>
                    <a:pt x="2021138" y="253103"/>
                  </a:lnTo>
                  <a:lnTo>
                    <a:pt x="1971249" y="241544"/>
                  </a:lnTo>
                  <a:lnTo>
                    <a:pt x="1923076" y="226900"/>
                  </a:lnTo>
                  <a:lnTo>
                    <a:pt x="1876864" y="209292"/>
                  </a:lnTo>
                  <a:lnTo>
                    <a:pt x="1832858" y="188836"/>
                  </a:lnTo>
                  <a:lnTo>
                    <a:pt x="1791305" y="165653"/>
                  </a:lnTo>
                  <a:lnTo>
                    <a:pt x="1752448" y="139860"/>
                  </a:lnTo>
                  <a:lnTo>
                    <a:pt x="1716534" y="111577"/>
                  </a:lnTo>
                  <a:lnTo>
                    <a:pt x="1683809" y="80922"/>
                  </a:lnTo>
                  <a:lnTo>
                    <a:pt x="1654516" y="48014"/>
                  </a:lnTo>
                  <a:lnTo>
                    <a:pt x="1628903" y="12973"/>
                  </a:lnTo>
                  <a:lnTo>
                    <a:pt x="1257563" y="14135"/>
                  </a:lnTo>
                  <a:lnTo>
                    <a:pt x="1232339" y="49332"/>
                  </a:lnTo>
                  <a:lnTo>
                    <a:pt x="1203412" y="82418"/>
                  </a:lnTo>
                  <a:lnTo>
                    <a:pt x="1171026" y="113273"/>
                  </a:lnTo>
                  <a:lnTo>
                    <a:pt x="1135425" y="141777"/>
                  </a:lnTo>
                  <a:lnTo>
                    <a:pt x="1096854" y="167810"/>
                  </a:lnTo>
                  <a:lnTo>
                    <a:pt x="1055556" y="191250"/>
                  </a:lnTo>
                  <a:lnTo>
                    <a:pt x="1011777" y="211978"/>
                  </a:lnTo>
                  <a:lnTo>
                    <a:pt x="965759" y="229873"/>
                  </a:lnTo>
                  <a:lnTo>
                    <a:pt x="917748" y="244815"/>
                  </a:lnTo>
                  <a:lnTo>
                    <a:pt x="867987" y="256683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7"/>
                  </a:lnTo>
                  <a:lnTo>
                    <a:pt x="604439" y="266012"/>
                  </a:lnTo>
                  <a:lnTo>
                    <a:pt x="553054" y="257655"/>
                  </a:lnTo>
                  <a:lnTo>
                    <a:pt x="503143" y="246095"/>
                  </a:lnTo>
                  <a:lnTo>
                    <a:pt x="454951" y="231451"/>
                  </a:lnTo>
                  <a:lnTo>
                    <a:pt x="408724" y="213841"/>
                  </a:lnTo>
                  <a:lnTo>
                    <a:pt x="364709" y="193386"/>
                  </a:lnTo>
                  <a:lnTo>
                    <a:pt x="323149" y="170203"/>
                  </a:lnTo>
                  <a:lnTo>
                    <a:pt x="284291" y="144412"/>
                  </a:lnTo>
                  <a:lnTo>
                    <a:pt x="248381" y="116133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4"/>
                  </a:lnTo>
                  <a:lnTo>
                    <a:pt x="102923" y="2868478"/>
                  </a:lnTo>
                  <a:lnTo>
                    <a:pt x="139655" y="2899282"/>
                  </a:lnTo>
                  <a:lnTo>
                    <a:pt x="171410" y="2932765"/>
                  </a:lnTo>
                  <a:lnTo>
                    <a:pt x="197956" y="2968614"/>
                  </a:lnTo>
                  <a:lnTo>
                    <a:pt x="219059" y="3006516"/>
                  </a:lnTo>
                  <a:lnTo>
                    <a:pt x="234488" y="3046158"/>
                  </a:lnTo>
                  <a:lnTo>
                    <a:pt x="244011" y="3087228"/>
                  </a:lnTo>
                  <a:lnTo>
                    <a:pt x="247395" y="3129412"/>
                  </a:lnTo>
                  <a:lnTo>
                    <a:pt x="247281" y="3138811"/>
                  </a:lnTo>
                  <a:lnTo>
                    <a:pt x="236490" y="3208840"/>
                  </a:lnTo>
                  <a:lnTo>
                    <a:pt x="221757" y="3249470"/>
                  </a:lnTo>
                  <a:lnTo>
                    <a:pt x="201163" y="3288265"/>
                  </a:lnTo>
                  <a:lnTo>
                    <a:pt x="174955" y="3324921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0"/>
                  </a:lnTo>
                  <a:lnTo>
                    <a:pt x="275937" y="10986966"/>
                  </a:lnTo>
                  <a:lnTo>
                    <a:pt x="308307" y="10956113"/>
                  </a:lnTo>
                  <a:lnTo>
                    <a:pt x="343898" y="10927611"/>
                  </a:lnTo>
                  <a:lnTo>
                    <a:pt x="382465" y="10901580"/>
                  </a:lnTo>
                  <a:lnTo>
                    <a:pt x="423764" y="10878141"/>
                  </a:lnTo>
                  <a:lnTo>
                    <a:pt x="467551" y="10857413"/>
                  </a:lnTo>
                  <a:lnTo>
                    <a:pt x="513581" y="10839518"/>
                  </a:lnTo>
                  <a:lnTo>
                    <a:pt x="561611" y="10824576"/>
                  </a:lnTo>
                  <a:lnTo>
                    <a:pt x="611395" y="10812706"/>
                  </a:lnTo>
                  <a:lnTo>
                    <a:pt x="662690" y="10804030"/>
                  </a:lnTo>
                  <a:lnTo>
                    <a:pt x="715251" y="10798667"/>
                  </a:lnTo>
                  <a:lnTo>
                    <a:pt x="768835" y="10796739"/>
                  </a:lnTo>
                  <a:lnTo>
                    <a:pt x="822399" y="10798335"/>
                  </a:lnTo>
                  <a:lnTo>
                    <a:pt x="874983" y="10803371"/>
                  </a:lnTo>
                  <a:lnTo>
                    <a:pt x="926342" y="10811730"/>
                  </a:lnTo>
                  <a:lnTo>
                    <a:pt x="976231" y="10823292"/>
                  </a:lnTo>
                  <a:lnTo>
                    <a:pt x="1024405" y="10837938"/>
                  </a:lnTo>
                  <a:lnTo>
                    <a:pt x="1070618" y="10855549"/>
                  </a:lnTo>
                  <a:lnTo>
                    <a:pt x="1114625" y="10876006"/>
                  </a:lnTo>
                  <a:lnTo>
                    <a:pt x="1156180" y="10899191"/>
                  </a:lnTo>
                  <a:lnTo>
                    <a:pt x="1195039" y="10924984"/>
                  </a:lnTo>
                  <a:lnTo>
                    <a:pt x="1230955" y="10953267"/>
                  </a:lnTo>
                  <a:lnTo>
                    <a:pt x="1263684" y="10983920"/>
                  </a:lnTo>
                  <a:lnTo>
                    <a:pt x="1292980" y="11016824"/>
                  </a:lnTo>
                  <a:lnTo>
                    <a:pt x="1318598" y="11051862"/>
                  </a:lnTo>
                  <a:lnTo>
                    <a:pt x="1689927" y="11050710"/>
                  </a:lnTo>
                  <a:lnTo>
                    <a:pt x="1715149" y="11015514"/>
                  </a:lnTo>
                  <a:lnTo>
                    <a:pt x="1744076" y="10982428"/>
                  </a:lnTo>
                  <a:lnTo>
                    <a:pt x="1776462" y="10951574"/>
                  </a:lnTo>
                  <a:lnTo>
                    <a:pt x="1812063" y="10923070"/>
                  </a:lnTo>
                  <a:lnTo>
                    <a:pt x="1850635" y="10897039"/>
                  </a:lnTo>
                  <a:lnTo>
                    <a:pt x="1891935" y="10873599"/>
                  </a:lnTo>
                  <a:lnTo>
                    <a:pt x="1935716" y="10852872"/>
                  </a:lnTo>
                  <a:lnTo>
                    <a:pt x="1981736" y="10834977"/>
                  </a:lnTo>
                  <a:lnTo>
                    <a:pt x="2029749" y="10820035"/>
                  </a:lnTo>
                  <a:lnTo>
                    <a:pt x="2079512" y="10808167"/>
                  </a:lnTo>
                  <a:lnTo>
                    <a:pt x="2130779" y="10799492"/>
                  </a:lnTo>
                  <a:lnTo>
                    <a:pt x="2183308" y="10794131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3"/>
                  </a:lnTo>
                  <a:lnTo>
                    <a:pt x="2444240" y="10818753"/>
                  </a:lnTo>
                  <a:lnTo>
                    <a:pt x="2492413" y="10833397"/>
                  </a:lnTo>
                  <a:lnTo>
                    <a:pt x="2538626" y="10851007"/>
                  </a:lnTo>
                  <a:lnTo>
                    <a:pt x="2582632" y="10871462"/>
                  </a:lnTo>
                  <a:lnTo>
                    <a:pt x="2624188" y="10894645"/>
                  </a:lnTo>
                  <a:lnTo>
                    <a:pt x="2663046" y="10920437"/>
                  </a:lnTo>
                  <a:lnTo>
                    <a:pt x="2698961" y="10948719"/>
                  </a:lnTo>
                  <a:lnTo>
                    <a:pt x="2731688" y="10979373"/>
                  </a:lnTo>
                  <a:lnTo>
                    <a:pt x="2760981" y="11012278"/>
                  </a:lnTo>
                  <a:lnTo>
                    <a:pt x="2786595" y="11047318"/>
                  </a:lnTo>
                  <a:lnTo>
                    <a:pt x="3158427" y="11046166"/>
                  </a:lnTo>
                  <a:lnTo>
                    <a:pt x="3183627" y="11010969"/>
                  </a:lnTo>
                  <a:lnTo>
                    <a:pt x="3212536" y="10977884"/>
                  </a:lnTo>
                  <a:lnTo>
                    <a:pt x="3244908" y="10947029"/>
                  </a:lnTo>
                  <a:lnTo>
                    <a:pt x="3280500" y="10918526"/>
                  </a:lnTo>
                  <a:lnTo>
                    <a:pt x="3319068" y="10892494"/>
                  </a:lnTo>
                  <a:lnTo>
                    <a:pt x="3360367" y="10869055"/>
                  </a:lnTo>
                  <a:lnTo>
                    <a:pt x="3404153" y="10848327"/>
                  </a:lnTo>
                  <a:lnTo>
                    <a:pt x="3450183" y="10830432"/>
                  </a:lnTo>
                  <a:lnTo>
                    <a:pt x="3498211" y="10815491"/>
                  </a:lnTo>
                  <a:lnTo>
                    <a:pt x="3547993" y="10803622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89"/>
                  </a:lnTo>
                  <a:lnTo>
                    <a:pt x="5279606" y="10789723"/>
                  </a:lnTo>
                  <a:lnTo>
                    <a:pt x="5330964" y="10798080"/>
                  </a:lnTo>
                  <a:lnTo>
                    <a:pt x="5380852" y="10809639"/>
                  </a:lnTo>
                  <a:lnTo>
                    <a:pt x="5429025" y="10824284"/>
                  </a:lnTo>
                  <a:lnTo>
                    <a:pt x="5475238" y="10841894"/>
                  </a:lnTo>
                  <a:lnTo>
                    <a:pt x="5519245" y="10862351"/>
                  </a:lnTo>
                  <a:lnTo>
                    <a:pt x="5560800" y="10885535"/>
                  </a:lnTo>
                  <a:lnTo>
                    <a:pt x="5599658" y="10911329"/>
                  </a:lnTo>
                  <a:lnTo>
                    <a:pt x="5635573" y="10939613"/>
                  </a:lnTo>
                  <a:lnTo>
                    <a:pt x="5668300" y="10970269"/>
                  </a:lnTo>
                  <a:lnTo>
                    <a:pt x="5697594" y="11003177"/>
                  </a:lnTo>
                  <a:lnTo>
                    <a:pt x="5723207" y="11038218"/>
                  </a:lnTo>
                  <a:lnTo>
                    <a:pt x="5883569" y="1103769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41"/>
                  </a:lnTo>
                  <a:lnTo>
                    <a:pt x="5635189" y="2992707"/>
                  </a:lnTo>
                  <a:lnTo>
                    <a:pt x="5655785" y="2953909"/>
                  </a:lnTo>
                  <a:lnTo>
                    <a:pt x="5681993" y="2917251"/>
                  </a:lnTo>
                  <a:lnTo>
                    <a:pt x="5713566" y="2883037"/>
                  </a:lnTo>
                  <a:lnTo>
                    <a:pt x="5750257" y="2851572"/>
                  </a:lnTo>
                  <a:lnTo>
                    <a:pt x="5791817" y="2823159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553935" y="3756837"/>
            <a:ext cx="2076450" cy="4862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90"/>
              </a:lnSpc>
              <a:spcBef>
                <a:spcPts val="100"/>
              </a:spcBef>
            </a:pPr>
            <a:r>
              <a:rPr sz="1300" b="0" spc="-10" dirty="0">
                <a:latin typeface="Montserrat Medium"/>
                <a:cs typeface="Montserrat Medium"/>
              </a:rPr>
              <a:t>Толстовка</a:t>
            </a:r>
            <a:endParaRPr sz="1300" dirty="0">
              <a:latin typeface="Montserrat Medium"/>
              <a:cs typeface="Montserrat Medium"/>
            </a:endParaRPr>
          </a:p>
          <a:p>
            <a:pPr marL="12700">
              <a:lnSpc>
                <a:spcPts val="2390"/>
              </a:lnSpc>
            </a:pPr>
            <a:r>
              <a:rPr sz="2050" b="1" dirty="0">
                <a:latin typeface="Montserrat"/>
                <a:cs typeface="Montserrat"/>
              </a:rPr>
              <a:t>ANTARES</a:t>
            </a:r>
            <a:r>
              <a:rPr sz="2050" b="1" spc="-110" dirty="0">
                <a:latin typeface="Montserrat"/>
                <a:cs typeface="Montserrat"/>
              </a:rPr>
              <a:t> </a:t>
            </a:r>
            <a:r>
              <a:rPr sz="2050" b="1" spc="-25" dirty="0">
                <a:latin typeface="Montserrat"/>
                <a:cs typeface="Montserrat"/>
              </a:rPr>
              <a:t>260</a:t>
            </a:r>
            <a:endParaRPr sz="2050" dirty="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20"/>
              </a:spcBef>
            </a:pPr>
            <a:r>
              <a:rPr sz="1450" b="1" dirty="0">
                <a:latin typeface="Montserrat SemiBold"/>
                <a:cs typeface="Montserrat SemiBold"/>
              </a:rPr>
              <a:t>арт.</a:t>
            </a:r>
            <a:r>
              <a:rPr sz="1450" b="1" spc="50" dirty="0">
                <a:latin typeface="Montserrat SemiBold"/>
                <a:cs typeface="Montserrat SemiBold"/>
              </a:rPr>
              <a:t> </a:t>
            </a:r>
            <a:r>
              <a:rPr sz="1450" b="1" spc="-20" dirty="0">
                <a:latin typeface="Montserrat SemiBold"/>
                <a:cs typeface="Montserrat SemiBold"/>
                <a:hlinkClick r:id="rId4"/>
              </a:rPr>
              <a:t>52100</a:t>
            </a:r>
            <a:endParaRPr sz="145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885"/>
              </a:spcBef>
            </a:pPr>
            <a:r>
              <a:rPr sz="1100" b="0" dirty="0">
                <a:latin typeface="Montserrat Light"/>
                <a:cs typeface="Montserrat Light"/>
              </a:rPr>
              <a:t>футер</a:t>
            </a:r>
            <a:r>
              <a:rPr sz="1100" b="0" spc="3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двуниточный,</a:t>
            </a:r>
            <a:endParaRPr sz="1100" dirty="0"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0"/>
              </a:spcBef>
            </a:pPr>
            <a:r>
              <a:rPr sz="1100" b="0" dirty="0">
                <a:latin typeface="Montserrat Light"/>
                <a:cs typeface="Montserrat Light"/>
              </a:rPr>
              <a:t>50%</a:t>
            </a:r>
            <a:r>
              <a:rPr sz="1100" b="0" spc="25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хлопок,</a:t>
            </a:r>
            <a:r>
              <a:rPr sz="1100" b="0" spc="30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50%</a:t>
            </a:r>
            <a:r>
              <a:rPr sz="1100" b="0" spc="3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полиэстер,</a:t>
            </a:r>
            <a:endParaRPr sz="1100" dirty="0">
              <a:latin typeface="Montserrat Light"/>
              <a:cs typeface="Montserrat Light"/>
            </a:endParaRPr>
          </a:p>
          <a:p>
            <a:pPr marL="25400" marR="635000">
              <a:lnSpc>
                <a:spcPct val="101499"/>
              </a:lnSpc>
            </a:pPr>
            <a:r>
              <a:rPr sz="1100" b="0" dirty="0">
                <a:latin typeface="Montserrat Light"/>
                <a:cs typeface="Montserrat Light"/>
              </a:rPr>
              <a:t>плотность</a:t>
            </a:r>
            <a:r>
              <a:rPr sz="1100" b="0" spc="35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260</a:t>
            </a:r>
            <a:r>
              <a:rPr sz="1100" b="0" spc="4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г/м2, </a:t>
            </a:r>
            <a:r>
              <a:rPr sz="1100" b="0" dirty="0">
                <a:latin typeface="Montserrat Light"/>
                <a:cs typeface="Montserrat Light"/>
              </a:rPr>
              <a:t>без</a:t>
            </a:r>
            <a:r>
              <a:rPr sz="1100" b="0" spc="15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начеса</a:t>
            </a:r>
            <a:endParaRPr sz="11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 dirty="0">
              <a:latin typeface="Montserrat Light"/>
              <a:cs typeface="Montserrat Light"/>
            </a:endParaRPr>
          </a:p>
          <a:p>
            <a:pPr marL="67310">
              <a:lnSpc>
                <a:spcPts val="1490"/>
              </a:lnSpc>
              <a:spcBef>
                <a:spcPts val="5"/>
              </a:spcBef>
            </a:pPr>
            <a:r>
              <a:rPr sz="1300" b="0" spc="-10" dirty="0">
                <a:latin typeface="Montserrat Medium"/>
                <a:cs typeface="Montserrat Medium"/>
              </a:rPr>
              <a:t>Ветровка</a:t>
            </a:r>
            <a:endParaRPr sz="1300" dirty="0">
              <a:latin typeface="Montserrat Medium"/>
              <a:cs typeface="Montserrat Medium"/>
            </a:endParaRPr>
          </a:p>
          <a:p>
            <a:pPr marL="67310">
              <a:lnSpc>
                <a:spcPts val="2390"/>
              </a:lnSpc>
            </a:pPr>
            <a:r>
              <a:rPr sz="2050" b="1" spc="-10" dirty="0">
                <a:latin typeface="Montserrat"/>
                <a:cs typeface="Montserrat"/>
              </a:rPr>
              <a:t>COLIN</a:t>
            </a:r>
            <a:endParaRPr sz="2050" dirty="0">
              <a:latin typeface="Montserrat"/>
              <a:cs typeface="Montserrat"/>
            </a:endParaRPr>
          </a:p>
          <a:p>
            <a:pPr marL="92710">
              <a:lnSpc>
                <a:spcPct val="100000"/>
              </a:lnSpc>
              <a:spcBef>
                <a:spcPts val="515"/>
              </a:spcBef>
            </a:pPr>
            <a:r>
              <a:rPr sz="1450" b="1" dirty="0">
                <a:latin typeface="Montserrat SemiBold"/>
                <a:cs typeface="Montserrat SemiBold"/>
              </a:rPr>
              <a:t>арт.</a:t>
            </a:r>
            <a:r>
              <a:rPr sz="1450" b="1" spc="50" dirty="0">
                <a:latin typeface="Montserrat SemiBold"/>
                <a:cs typeface="Montserrat SemiBold"/>
              </a:rPr>
              <a:t> </a:t>
            </a:r>
            <a:r>
              <a:rPr sz="1450" b="1" spc="-20" dirty="0">
                <a:latin typeface="Montserrat SemiBold"/>
                <a:cs typeface="Montserrat SemiBold"/>
                <a:hlinkClick r:id="rId5"/>
              </a:rPr>
              <a:t>52103</a:t>
            </a:r>
            <a:endParaRPr sz="1450" dirty="0">
              <a:latin typeface="Montserrat SemiBold"/>
              <a:cs typeface="Montserrat SemiBold"/>
            </a:endParaRPr>
          </a:p>
          <a:p>
            <a:pPr marL="80010" marR="791845">
              <a:lnSpc>
                <a:spcPct val="101499"/>
              </a:lnSpc>
              <a:spcBef>
                <a:spcPts val="865"/>
              </a:spcBef>
            </a:pPr>
            <a:r>
              <a:rPr sz="1100" b="0" dirty="0">
                <a:latin typeface="Montserrat Light"/>
                <a:cs typeface="Montserrat Light"/>
              </a:rPr>
              <a:t>100%</a:t>
            </a:r>
            <a:r>
              <a:rPr sz="1100" b="0" spc="25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полиэстер, </a:t>
            </a:r>
            <a:r>
              <a:rPr sz="1100" b="0" dirty="0">
                <a:latin typeface="Montserrat Light"/>
                <a:cs typeface="Montserrat Light"/>
              </a:rPr>
              <a:t>плотность</a:t>
            </a:r>
            <a:r>
              <a:rPr sz="1100" b="0" spc="55" dirty="0">
                <a:latin typeface="Montserrat Light"/>
                <a:cs typeface="Montserrat Light"/>
              </a:rPr>
              <a:t> </a:t>
            </a:r>
            <a:r>
              <a:rPr sz="1100" b="0" spc="-20" dirty="0">
                <a:latin typeface="Montserrat Light"/>
                <a:cs typeface="Montserrat Light"/>
              </a:rPr>
              <a:t>280Т</a:t>
            </a:r>
            <a:endParaRPr sz="11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3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50" dirty="0">
              <a:latin typeface="Montserrat Light"/>
              <a:cs typeface="Montserrat Light"/>
            </a:endParaRPr>
          </a:p>
          <a:p>
            <a:pPr marL="74930">
              <a:lnSpc>
                <a:spcPts val="1490"/>
              </a:lnSpc>
            </a:pPr>
            <a:r>
              <a:rPr sz="1300" b="0" spc="-10" dirty="0">
                <a:latin typeface="Montserrat Medium"/>
                <a:cs typeface="Montserrat Medium"/>
              </a:rPr>
              <a:t>Терморюкзак</a:t>
            </a:r>
            <a:endParaRPr sz="1300" dirty="0">
              <a:latin typeface="Montserrat Medium"/>
              <a:cs typeface="Montserrat Medium"/>
            </a:endParaRPr>
          </a:p>
          <a:p>
            <a:pPr marL="74930">
              <a:lnSpc>
                <a:spcPts val="2390"/>
              </a:lnSpc>
            </a:pPr>
            <a:r>
              <a:rPr sz="2050" b="1" spc="-25" dirty="0">
                <a:latin typeface="Montserrat"/>
                <a:cs typeface="Montserrat"/>
              </a:rPr>
              <a:t>PUT</a:t>
            </a:r>
            <a:endParaRPr sz="2050" dirty="0">
              <a:latin typeface="Montserrat"/>
              <a:cs typeface="Montserrat"/>
            </a:endParaRPr>
          </a:p>
          <a:p>
            <a:pPr marL="100330">
              <a:lnSpc>
                <a:spcPct val="100000"/>
              </a:lnSpc>
              <a:spcBef>
                <a:spcPts val="515"/>
              </a:spcBef>
            </a:pPr>
            <a:r>
              <a:rPr sz="1450" b="1" dirty="0">
                <a:latin typeface="Montserrat SemiBold"/>
                <a:cs typeface="Montserrat SemiBold"/>
              </a:rPr>
              <a:t>арт.</a:t>
            </a:r>
            <a:r>
              <a:rPr sz="1450" b="1" spc="50" dirty="0">
                <a:latin typeface="Montserrat SemiBold"/>
                <a:cs typeface="Montserrat SemiBold"/>
              </a:rPr>
              <a:t> </a:t>
            </a:r>
            <a:r>
              <a:rPr sz="1450" b="1" spc="-20" dirty="0">
                <a:latin typeface="Montserrat SemiBold"/>
                <a:cs typeface="Montserrat SemiBold"/>
                <a:hlinkClick r:id="rId6"/>
              </a:rPr>
              <a:t>9289</a:t>
            </a:r>
            <a:endParaRPr sz="1450" dirty="0">
              <a:latin typeface="Montserrat SemiBold"/>
              <a:cs typeface="Montserrat SemiBold"/>
            </a:endParaRPr>
          </a:p>
          <a:p>
            <a:pPr marL="87630" marR="784225">
              <a:lnSpc>
                <a:spcPct val="101499"/>
              </a:lnSpc>
              <a:spcBef>
                <a:spcPts val="865"/>
              </a:spcBef>
            </a:pPr>
            <a:r>
              <a:rPr sz="1100" b="0" dirty="0">
                <a:latin typeface="Montserrat Light"/>
                <a:cs typeface="Montserrat Light"/>
              </a:rPr>
              <a:t>100%</a:t>
            </a:r>
            <a:r>
              <a:rPr sz="1100" b="0" spc="25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полиэстер, </a:t>
            </a:r>
            <a:r>
              <a:rPr sz="1100" b="0" dirty="0">
                <a:latin typeface="Montserrat Light"/>
                <a:cs typeface="Montserrat Light"/>
              </a:rPr>
              <a:t>300D/</a:t>
            </a:r>
            <a:r>
              <a:rPr sz="1100" b="0" spc="30" dirty="0">
                <a:latin typeface="Montserrat Light"/>
                <a:cs typeface="Montserrat Light"/>
              </a:rPr>
              <a:t> </a:t>
            </a:r>
            <a:r>
              <a:rPr sz="1100" b="0" spc="-20" dirty="0">
                <a:latin typeface="Montserrat Light"/>
                <a:cs typeface="Montserrat Light"/>
              </a:rPr>
              <a:t>PEVA</a:t>
            </a:r>
            <a:endParaRPr sz="1100" dirty="0"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19504" y="3190168"/>
            <a:ext cx="4946650" cy="7291705"/>
            <a:chOff x="719504" y="3190168"/>
            <a:chExt cx="4946650" cy="7291705"/>
          </a:xfrm>
        </p:grpSpPr>
        <p:sp>
          <p:nvSpPr>
            <p:cNvPr id="8" name="object 8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7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6754" y="9162024"/>
              <a:ext cx="1319331" cy="131933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90795" y="5453922"/>
              <a:ext cx="1429489" cy="14294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5923" y="3549640"/>
              <a:ext cx="1593616" cy="159361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84449" y="7303583"/>
              <a:ext cx="1357978" cy="135797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20261" y="1020439"/>
            <a:ext cx="4957445" cy="12552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  <a:tabLst>
                <a:tab pos="1828164" algn="l"/>
                <a:tab pos="3528695" algn="l"/>
              </a:tabLst>
            </a:pPr>
            <a:r>
              <a:rPr lang="ru-RU" sz="1600" dirty="0" smtClean="0">
                <a:latin typeface="Montserrat"/>
                <a:cs typeface="Montserrat"/>
              </a:rPr>
              <a:t>Пеший тур начинается с правильной экипировки: толстовка и ветровка дарят свободу движений и защиту от стихии, а </a:t>
            </a:r>
            <a:r>
              <a:rPr lang="ru-RU" sz="1600" dirty="0" err="1" smtClean="0">
                <a:latin typeface="Montserrat"/>
                <a:cs typeface="Montserrat"/>
              </a:rPr>
              <a:t>терморюкзак</a:t>
            </a:r>
            <a:r>
              <a:rPr lang="ru-RU" sz="1600" dirty="0" smtClean="0">
                <a:latin typeface="Montserrat"/>
                <a:cs typeface="Montserrat"/>
              </a:rPr>
              <a:t> и термосом сохраняют горячий обед даже на вершине.</a:t>
            </a:r>
            <a:endParaRPr sz="1600" dirty="0">
              <a:latin typeface="Montserrat"/>
              <a:cs typeface="Montserra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14101" y="9142508"/>
            <a:ext cx="1532890" cy="1086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90"/>
              </a:lnSpc>
              <a:spcBef>
                <a:spcPts val="100"/>
              </a:spcBef>
            </a:pPr>
            <a:r>
              <a:rPr sz="1300" b="0" spc="-10" dirty="0">
                <a:latin typeface="Montserrat Medium"/>
                <a:cs typeface="Montserrat Medium"/>
              </a:rPr>
              <a:t>Термоc</a:t>
            </a:r>
            <a:endParaRPr sz="1300" dirty="0">
              <a:latin typeface="Montserrat Medium"/>
              <a:cs typeface="Montserrat Medium"/>
            </a:endParaRPr>
          </a:p>
          <a:p>
            <a:pPr marL="12700">
              <a:lnSpc>
                <a:spcPts val="2390"/>
              </a:lnSpc>
            </a:pPr>
            <a:r>
              <a:rPr sz="2050" b="1" spc="-10" dirty="0">
                <a:latin typeface="Montserrat"/>
                <a:cs typeface="Montserrat"/>
              </a:rPr>
              <a:t>HENRY</a:t>
            </a:r>
            <a:endParaRPr sz="2050" dirty="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20"/>
              </a:spcBef>
            </a:pPr>
            <a:r>
              <a:rPr sz="1450" b="1" dirty="0">
                <a:latin typeface="Montserrat SemiBold"/>
                <a:cs typeface="Montserrat SemiBold"/>
              </a:rPr>
              <a:t>арт.</a:t>
            </a:r>
            <a:r>
              <a:rPr sz="1450" b="1" spc="50" dirty="0">
                <a:latin typeface="Montserrat SemiBold"/>
                <a:cs typeface="Montserrat SemiBold"/>
              </a:rPr>
              <a:t> </a:t>
            </a:r>
            <a:r>
              <a:rPr sz="1450" b="1" spc="-20" dirty="0">
                <a:latin typeface="Montserrat SemiBold"/>
                <a:cs typeface="Montserrat SemiBold"/>
                <a:hlinkClick r:id="rId11"/>
              </a:rPr>
              <a:t>5804</a:t>
            </a:r>
            <a:endParaRPr sz="145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885"/>
              </a:spcBef>
            </a:pPr>
            <a:r>
              <a:rPr sz="1100" b="0" dirty="0">
                <a:latin typeface="Montserrat Light"/>
                <a:cs typeface="Montserrat Light"/>
              </a:rPr>
              <a:t>нержавеющая</a:t>
            </a:r>
            <a:r>
              <a:rPr sz="1100" b="0" spc="8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сталь</a:t>
            </a:r>
            <a:endParaRPr sz="11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46"/>
            <a:ext cx="20265894" cy="11311196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222250" y="0"/>
            <a:ext cx="6261589" cy="11308556"/>
            <a:chOff x="157063" y="0"/>
            <a:chExt cx="6261589" cy="11308556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7" y="85245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6"/>
                  </a:lnTo>
                  <a:lnTo>
                    <a:pt x="5608042" y="68779"/>
                  </a:lnTo>
                  <a:lnTo>
                    <a:pt x="5575656" y="99632"/>
                  </a:lnTo>
                  <a:lnTo>
                    <a:pt x="5540055" y="128133"/>
                  </a:lnTo>
                  <a:lnTo>
                    <a:pt x="5501484" y="154163"/>
                  </a:lnTo>
                  <a:lnTo>
                    <a:pt x="5460187" y="177602"/>
                  </a:lnTo>
                  <a:lnTo>
                    <a:pt x="5416407" y="198329"/>
                  </a:lnTo>
                  <a:lnTo>
                    <a:pt x="5370389" y="216223"/>
                  </a:lnTo>
                  <a:lnTo>
                    <a:pt x="5322378" y="231166"/>
                  </a:lnTo>
                  <a:lnTo>
                    <a:pt x="5272617" y="243036"/>
                  </a:lnTo>
                  <a:lnTo>
                    <a:pt x="5221351" y="251713"/>
                  </a:lnTo>
                  <a:lnTo>
                    <a:pt x="5168823" y="257077"/>
                  </a:lnTo>
                  <a:lnTo>
                    <a:pt x="5115278" y="259007"/>
                  </a:lnTo>
                  <a:lnTo>
                    <a:pt x="5061714" y="257414"/>
                  </a:lnTo>
                  <a:lnTo>
                    <a:pt x="5009129" y="252378"/>
                  </a:lnTo>
                  <a:lnTo>
                    <a:pt x="4957769" y="244021"/>
                  </a:lnTo>
                  <a:lnTo>
                    <a:pt x="4907878" y="232460"/>
                  </a:lnTo>
                  <a:lnTo>
                    <a:pt x="4859703" y="217814"/>
                  </a:lnTo>
                  <a:lnTo>
                    <a:pt x="4813490" y="200204"/>
                  </a:lnTo>
                  <a:lnTo>
                    <a:pt x="4769483" y="179747"/>
                  </a:lnTo>
                  <a:lnTo>
                    <a:pt x="4727929" y="156563"/>
                  </a:lnTo>
                  <a:lnTo>
                    <a:pt x="4689072" y="130771"/>
                  </a:lnTo>
                  <a:lnTo>
                    <a:pt x="4653159" y="102490"/>
                  </a:lnTo>
                  <a:lnTo>
                    <a:pt x="4620435" y="71840"/>
                  </a:lnTo>
                  <a:lnTo>
                    <a:pt x="4591145" y="38938"/>
                  </a:lnTo>
                  <a:lnTo>
                    <a:pt x="4565536" y="3905"/>
                  </a:lnTo>
                  <a:lnTo>
                    <a:pt x="4194196" y="5057"/>
                  </a:lnTo>
                  <a:lnTo>
                    <a:pt x="4168968" y="40245"/>
                  </a:lnTo>
                  <a:lnTo>
                    <a:pt x="4140038" y="73323"/>
                  </a:lnTo>
                  <a:lnTo>
                    <a:pt x="4107649" y="104172"/>
                  </a:lnTo>
                  <a:lnTo>
                    <a:pt x="4072047" y="132672"/>
                  </a:lnTo>
                  <a:lnTo>
                    <a:pt x="4033474" y="158701"/>
                  </a:lnTo>
                  <a:lnTo>
                    <a:pt x="3992174" y="182140"/>
                  </a:lnTo>
                  <a:lnTo>
                    <a:pt x="3948391" y="202867"/>
                  </a:lnTo>
                  <a:lnTo>
                    <a:pt x="3902369" y="220763"/>
                  </a:lnTo>
                  <a:lnTo>
                    <a:pt x="3854352" y="235706"/>
                  </a:lnTo>
                  <a:lnTo>
                    <a:pt x="3804584" y="247578"/>
                  </a:lnTo>
                  <a:lnTo>
                    <a:pt x="3753308" y="256256"/>
                  </a:lnTo>
                  <a:lnTo>
                    <a:pt x="3700768" y="261621"/>
                  </a:lnTo>
                  <a:lnTo>
                    <a:pt x="3647208" y="263552"/>
                  </a:lnTo>
                  <a:lnTo>
                    <a:pt x="3593610" y="261958"/>
                  </a:lnTo>
                  <a:lnTo>
                    <a:pt x="3540995" y="256923"/>
                  </a:lnTo>
                  <a:lnTo>
                    <a:pt x="3489610" y="248565"/>
                  </a:lnTo>
                  <a:lnTo>
                    <a:pt x="3439699" y="237004"/>
                  </a:lnTo>
                  <a:lnTo>
                    <a:pt x="3391508" y="222358"/>
                  </a:lnTo>
                  <a:lnTo>
                    <a:pt x="3345283" y="204747"/>
                  </a:lnTo>
                  <a:lnTo>
                    <a:pt x="3301270" y="184290"/>
                  </a:lnTo>
                  <a:lnTo>
                    <a:pt x="3259713" y="161105"/>
                  </a:lnTo>
                  <a:lnTo>
                    <a:pt x="3220860" y="135312"/>
                  </a:lnTo>
                  <a:lnTo>
                    <a:pt x="3184954" y="107030"/>
                  </a:lnTo>
                  <a:lnTo>
                    <a:pt x="3152242" y="76378"/>
                  </a:lnTo>
                  <a:lnTo>
                    <a:pt x="3122969" y="43474"/>
                  </a:lnTo>
                  <a:lnTo>
                    <a:pt x="3097382" y="8439"/>
                  </a:lnTo>
                  <a:lnTo>
                    <a:pt x="2725581" y="9591"/>
                  </a:lnTo>
                  <a:lnTo>
                    <a:pt x="2700353" y="44789"/>
                  </a:lnTo>
                  <a:lnTo>
                    <a:pt x="2671422" y="77877"/>
                  </a:lnTo>
                  <a:lnTo>
                    <a:pt x="2639033" y="108733"/>
                  </a:lnTo>
                  <a:lnTo>
                    <a:pt x="2603429" y="137237"/>
                  </a:lnTo>
                  <a:lnTo>
                    <a:pt x="2564856" y="163270"/>
                  </a:lnTo>
                  <a:lnTo>
                    <a:pt x="2523557" y="186710"/>
                  </a:lnTo>
                  <a:lnTo>
                    <a:pt x="2479776" y="207437"/>
                  </a:lnTo>
                  <a:lnTo>
                    <a:pt x="2433757" y="225332"/>
                  </a:lnTo>
                  <a:lnTo>
                    <a:pt x="2385745" y="240273"/>
                  </a:lnTo>
                  <a:lnTo>
                    <a:pt x="2335984" y="252140"/>
                  </a:lnTo>
                  <a:lnTo>
                    <a:pt x="2284718" y="260813"/>
                  </a:lnTo>
                  <a:lnTo>
                    <a:pt x="2232190" y="266172"/>
                  </a:lnTo>
                  <a:lnTo>
                    <a:pt x="2178645" y="268096"/>
                  </a:lnTo>
                  <a:lnTo>
                    <a:pt x="2125081" y="266503"/>
                  </a:lnTo>
                  <a:lnTo>
                    <a:pt x="2072497" y="261468"/>
                  </a:lnTo>
                  <a:lnTo>
                    <a:pt x="2021138" y="253112"/>
                  </a:lnTo>
                  <a:lnTo>
                    <a:pt x="1971249" y="241552"/>
                  </a:lnTo>
                  <a:lnTo>
                    <a:pt x="1923076" y="226909"/>
                  </a:lnTo>
                  <a:lnTo>
                    <a:pt x="1876864" y="209300"/>
                  </a:lnTo>
                  <a:lnTo>
                    <a:pt x="1832858" y="188844"/>
                  </a:lnTo>
                  <a:lnTo>
                    <a:pt x="1791305" y="165661"/>
                  </a:lnTo>
                  <a:lnTo>
                    <a:pt x="1752448" y="139869"/>
                  </a:lnTo>
                  <a:lnTo>
                    <a:pt x="1716534" y="111588"/>
                  </a:lnTo>
                  <a:lnTo>
                    <a:pt x="1683809" y="80935"/>
                  </a:lnTo>
                  <a:lnTo>
                    <a:pt x="1654516" y="48031"/>
                  </a:lnTo>
                  <a:lnTo>
                    <a:pt x="1628903" y="12994"/>
                  </a:lnTo>
                  <a:lnTo>
                    <a:pt x="1257563" y="14146"/>
                  </a:lnTo>
                  <a:lnTo>
                    <a:pt x="1232337" y="49342"/>
                  </a:lnTo>
                  <a:lnTo>
                    <a:pt x="1203408" y="82428"/>
                  </a:lnTo>
                  <a:lnTo>
                    <a:pt x="1171022" y="113282"/>
                  </a:lnTo>
                  <a:lnTo>
                    <a:pt x="1135420" y="141785"/>
                  </a:lnTo>
                  <a:lnTo>
                    <a:pt x="1096849" y="167817"/>
                  </a:lnTo>
                  <a:lnTo>
                    <a:pt x="1055552" y="191256"/>
                  </a:lnTo>
                  <a:lnTo>
                    <a:pt x="1011773" y="211983"/>
                  </a:lnTo>
                  <a:lnTo>
                    <a:pt x="965756" y="229877"/>
                  </a:lnTo>
                  <a:lnTo>
                    <a:pt x="917746" y="244817"/>
                  </a:lnTo>
                  <a:lnTo>
                    <a:pt x="867985" y="256684"/>
                  </a:lnTo>
                  <a:lnTo>
                    <a:pt x="816720" y="265357"/>
                  </a:lnTo>
                  <a:lnTo>
                    <a:pt x="764192" y="270716"/>
                  </a:lnTo>
                  <a:lnTo>
                    <a:pt x="710648" y="272640"/>
                  </a:lnTo>
                  <a:lnTo>
                    <a:pt x="657052" y="271051"/>
                  </a:lnTo>
                  <a:lnTo>
                    <a:pt x="604439" y="266020"/>
                  </a:lnTo>
                  <a:lnTo>
                    <a:pt x="553054" y="257665"/>
                  </a:lnTo>
                  <a:lnTo>
                    <a:pt x="503143" y="246106"/>
                  </a:lnTo>
                  <a:lnTo>
                    <a:pt x="454951" y="231463"/>
                  </a:lnTo>
                  <a:lnTo>
                    <a:pt x="408724" y="213853"/>
                  </a:lnTo>
                  <a:lnTo>
                    <a:pt x="364709" y="193397"/>
                  </a:lnTo>
                  <a:lnTo>
                    <a:pt x="323149" y="170213"/>
                  </a:lnTo>
                  <a:lnTo>
                    <a:pt x="284291" y="144421"/>
                  </a:lnTo>
                  <a:lnTo>
                    <a:pt x="248381" y="116139"/>
                  </a:lnTo>
                  <a:lnTo>
                    <a:pt x="215664" y="85487"/>
                  </a:lnTo>
                  <a:lnTo>
                    <a:pt x="186385" y="52584"/>
                  </a:lnTo>
                  <a:lnTo>
                    <a:pt x="160790" y="17549"/>
                  </a:lnTo>
                  <a:lnTo>
                    <a:pt x="0" y="18062"/>
                  </a:lnTo>
                  <a:lnTo>
                    <a:pt x="15455" y="2816165"/>
                  </a:lnTo>
                  <a:lnTo>
                    <a:pt x="61448" y="2840675"/>
                  </a:lnTo>
                  <a:lnTo>
                    <a:pt x="102927" y="2868489"/>
                  </a:lnTo>
                  <a:lnTo>
                    <a:pt x="139659" y="2899295"/>
                  </a:lnTo>
                  <a:lnTo>
                    <a:pt x="171414" y="2932779"/>
                  </a:lnTo>
                  <a:lnTo>
                    <a:pt x="197957" y="2968629"/>
                  </a:lnTo>
                  <a:lnTo>
                    <a:pt x="219058" y="3006531"/>
                  </a:lnTo>
                  <a:lnTo>
                    <a:pt x="234484" y="3046173"/>
                  </a:lnTo>
                  <a:lnTo>
                    <a:pt x="244004" y="3087241"/>
                  </a:lnTo>
                  <a:lnTo>
                    <a:pt x="247385" y="3129423"/>
                  </a:lnTo>
                  <a:lnTo>
                    <a:pt x="247277" y="3138826"/>
                  </a:lnTo>
                  <a:lnTo>
                    <a:pt x="236490" y="3208848"/>
                  </a:lnTo>
                  <a:lnTo>
                    <a:pt x="221757" y="3249476"/>
                  </a:lnTo>
                  <a:lnTo>
                    <a:pt x="201163" y="3288270"/>
                  </a:lnTo>
                  <a:lnTo>
                    <a:pt x="174954" y="3324926"/>
                  </a:lnTo>
                  <a:lnTo>
                    <a:pt x="143377" y="3359140"/>
                  </a:lnTo>
                  <a:lnTo>
                    <a:pt x="106681" y="3390608"/>
                  </a:lnTo>
                  <a:lnTo>
                    <a:pt x="65113" y="3419027"/>
                  </a:lnTo>
                  <a:lnTo>
                    <a:pt x="18920" y="3444094"/>
                  </a:lnTo>
                  <a:lnTo>
                    <a:pt x="61003" y="11055778"/>
                  </a:lnTo>
                  <a:lnTo>
                    <a:pt x="221825" y="11055255"/>
                  </a:lnTo>
                  <a:lnTo>
                    <a:pt x="247023" y="11020060"/>
                  </a:lnTo>
                  <a:lnTo>
                    <a:pt x="275930" y="10986977"/>
                  </a:lnTo>
                  <a:lnTo>
                    <a:pt x="308302" y="10956123"/>
                  </a:lnTo>
                  <a:lnTo>
                    <a:pt x="343894" y="10927621"/>
                  </a:lnTo>
                  <a:lnTo>
                    <a:pt x="382462" y="10901590"/>
                  </a:lnTo>
                  <a:lnTo>
                    <a:pt x="423762" y="10878151"/>
                  </a:lnTo>
                  <a:lnTo>
                    <a:pt x="467550" y="10857424"/>
                  </a:lnTo>
                  <a:lnTo>
                    <a:pt x="513581" y="10839529"/>
                  </a:lnTo>
                  <a:lnTo>
                    <a:pt x="561610" y="10824586"/>
                  </a:lnTo>
                  <a:lnTo>
                    <a:pt x="611395" y="10812717"/>
                  </a:lnTo>
                  <a:lnTo>
                    <a:pt x="662690" y="10804041"/>
                  </a:lnTo>
                  <a:lnTo>
                    <a:pt x="715251" y="10798678"/>
                  </a:lnTo>
                  <a:lnTo>
                    <a:pt x="768835" y="10796749"/>
                  </a:lnTo>
                  <a:lnTo>
                    <a:pt x="822396" y="10798345"/>
                  </a:lnTo>
                  <a:lnTo>
                    <a:pt x="874979" y="10803382"/>
                  </a:lnTo>
                  <a:lnTo>
                    <a:pt x="926338" y="10811741"/>
                  </a:lnTo>
                  <a:lnTo>
                    <a:pt x="976227" y="10823302"/>
                  </a:lnTo>
                  <a:lnTo>
                    <a:pt x="1024401" y="10837948"/>
                  </a:lnTo>
                  <a:lnTo>
                    <a:pt x="1070614" y="10855559"/>
                  </a:lnTo>
                  <a:lnTo>
                    <a:pt x="1114621" y="10876017"/>
                  </a:lnTo>
                  <a:lnTo>
                    <a:pt x="1156177" y="10899201"/>
                  </a:lnTo>
                  <a:lnTo>
                    <a:pt x="1195037" y="10924994"/>
                  </a:lnTo>
                  <a:lnTo>
                    <a:pt x="1230954" y="10953277"/>
                  </a:lnTo>
                  <a:lnTo>
                    <a:pt x="1263683" y="10983930"/>
                  </a:lnTo>
                  <a:lnTo>
                    <a:pt x="1292980" y="11016835"/>
                  </a:lnTo>
                  <a:lnTo>
                    <a:pt x="1318598" y="11051872"/>
                  </a:lnTo>
                  <a:lnTo>
                    <a:pt x="1689917" y="11050721"/>
                  </a:lnTo>
                  <a:lnTo>
                    <a:pt x="1715141" y="11015524"/>
                  </a:lnTo>
                  <a:lnTo>
                    <a:pt x="1744069" y="10982439"/>
                  </a:lnTo>
                  <a:lnTo>
                    <a:pt x="1776456" y="10951584"/>
                  </a:lnTo>
                  <a:lnTo>
                    <a:pt x="1812057" y="10923081"/>
                  </a:lnTo>
                  <a:lnTo>
                    <a:pt x="1850630" y="10897049"/>
                  </a:lnTo>
                  <a:lnTo>
                    <a:pt x="1891928" y="10873609"/>
                  </a:lnTo>
                  <a:lnTo>
                    <a:pt x="1935709" y="10852882"/>
                  </a:lnTo>
                  <a:lnTo>
                    <a:pt x="1981728" y="10834987"/>
                  </a:lnTo>
                  <a:lnTo>
                    <a:pt x="2029740" y="10820046"/>
                  </a:lnTo>
                  <a:lnTo>
                    <a:pt x="2079502" y="10808177"/>
                  </a:lnTo>
                  <a:lnTo>
                    <a:pt x="2130769" y="10799503"/>
                  </a:lnTo>
                  <a:lnTo>
                    <a:pt x="2183298" y="10794142"/>
                  </a:lnTo>
                  <a:lnTo>
                    <a:pt x="2236842" y="10792215"/>
                  </a:lnTo>
                  <a:lnTo>
                    <a:pt x="2290404" y="10793811"/>
                  </a:lnTo>
                  <a:lnTo>
                    <a:pt x="2342988" y="10798847"/>
                  </a:lnTo>
                  <a:lnTo>
                    <a:pt x="2394347" y="10807204"/>
                  </a:lnTo>
                  <a:lnTo>
                    <a:pt x="2444236" y="10818764"/>
                  </a:lnTo>
                  <a:lnTo>
                    <a:pt x="2492411" y="10833408"/>
                  </a:lnTo>
                  <a:lnTo>
                    <a:pt x="2538624" y="10851017"/>
                  </a:lnTo>
                  <a:lnTo>
                    <a:pt x="2582631" y="10871473"/>
                  </a:lnTo>
                  <a:lnTo>
                    <a:pt x="2624187" y="10894656"/>
                  </a:lnTo>
                  <a:lnTo>
                    <a:pt x="2663045" y="10920448"/>
                  </a:lnTo>
                  <a:lnTo>
                    <a:pt x="2698961" y="10948730"/>
                  </a:lnTo>
                  <a:lnTo>
                    <a:pt x="2731688" y="10979383"/>
                  </a:lnTo>
                  <a:lnTo>
                    <a:pt x="2760981" y="11012289"/>
                  </a:lnTo>
                  <a:lnTo>
                    <a:pt x="2786595" y="11047328"/>
                  </a:lnTo>
                  <a:lnTo>
                    <a:pt x="3158416" y="11046176"/>
                  </a:lnTo>
                  <a:lnTo>
                    <a:pt x="3183619" y="11010980"/>
                  </a:lnTo>
                  <a:lnTo>
                    <a:pt x="3212529" y="10977894"/>
                  </a:lnTo>
                  <a:lnTo>
                    <a:pt x="3244903" y="10947040"/>
                  </a:lnTo>
                  <a:lnTo>
                    <a:pt x="3280497" y="10918536"/>
                  </a:lnTo>
                  <a:lnTo>
                    <a:pt x="3319065" y="10892505"/>
                  </a:lnTo>
                  <a:lnTo>
                    <a:pt x="3360365" y="10869065"/>
                  </a:lnTo>
                  <a:lnTo>
                    <a:pt x="3404152" y="10848338"/>
                  </a:lnTo>
                  <a:lnTo>
                    <a:pt x="3450182" y="10830443"/>
                  </a:lnTo>
                  <a:lnTo>
                    <a:pt x="3498210" y="10815501"/>
                  </a:lnTo>
                  <a:lnTo>
                    <a:pt x="3547993" y="10803633"/>
                  </a:lnTo>
                  <a:lnTo>
                    <a:pt x="3599286" y="10794958"/>
                  </a:lnTo>
                  <a:lnTo>
                    <a:pt x="3651845" y="10789597"/>
                  </a:lnTo>
                  <a:lnTo>
                    <a:pt x="3705426" y="10787671"/>
                  </a:lnTo>
                  <a:lnTo>
                    <a:pt x="3758990" y="10789265"/>
                  </a:lnTo>
                  <a:lnTo>
                    <a:pt x="3811575" y="10794299"/>
                  </a:lnTo>
                  <a:lnTo>
                    <a:pt x="3862936" y="10802656"/>
                  </a:lnTo>
                  <a:lnTo>
                    <a:pt x="3912827" y="10814217"/>
                  </a:lnTo>
                  <a:lnTo>
                    <a:pt x="3961003" y="10828861"/>
                  </a:lnTo>
                  <a:lnTo>
                    <a:pt x="4007219" y="10846471"/>
                  </a:lnTo>
                  <a:lnTo>
                    <a:pt x="4051228" y="10866927"/>
                  </a:lnTo>
                  <a:lnTo>
                    <a:pt x="4092785" y="10890111"/>
                  </a:lnTo>
                  <a:lnTo>
                    <a:pt x="4131646" y="10915903"/>
                  </a:lnTo>
                  <a:lnTo>
                    <a:pt x="4167564" y="10944184"/>
                  </a:lnTo>
                  <a:lnTo>
                    <a:pt x="4200295" y="10974835"/>
                  </a:lnTo>
                  <a:lnTo>
                    <a:pt x="4229592" y="11007738"/>
                  </a:lnTo>
                  <a:lnTo>
                    <a:pt x="4255210" y="11042773"/>
                  </a:lnTo>
                  <a:lnTo>
                    <a:pt x="4626550" y="11041621"/>
                  </a:lnTo>
                  <a:lnTo>
                    <a:pt x="4651774" y="11006429"/>
                  </a:lnTo>
                  <a:lnTo>
                    <a:pt x="4680700" y="10973347"/>
                  </a:lnTo>
                  <a:lnTo>
                    <a:pt x="4713085" y="10942495"/>
                  </a:lnTo>
                  <a:lnTo>
                    <a:pt x="4748684" y="10913992"/>
                  </a:lnTo>
                  <a:lnTo>
                    <a:pt x="4787253" y="10887961"/>
                  </a:lnTo>
                  <a:lnTo>
                    <a:pt x="4828550" y="10864521"/>
                  </a:lnTo>
                  <a:lnTo>
                    <a:pt x="4872328" y="10843793"/>
                  </a:lnTo>
                  <a:lnTo>
                    <a:pt x="4918345" y="10825896"/>
                  </a:lnTo>
                  <a:lnTo>
                    <a:pt x="4966356" y="10810952"/>
                  </a:lnTo>
                  <a:lnTo>
                    <a:pt x="5016118" y="10799080"/>
                  </a:lnTo>
                  <a:lnTo>
                    <a:pt x="5067386" y="10790402"/>
                  </a:lnTo>
                  <a:lnTo>
                    <a:pt x="5119916" y="10785037"/>
                  </a:lnTo>
                  <a:lnTo>
                    <a:pt x="5173465" y="10783106"/>
                  </a:lnTo>
                  <a:lnTo>
                    <a:pt x="5227025" y="10784699"/>
                  </a:lnTo>
                  <a:lnTo>
                    <a:pt x="5279606" y="10789734"/>
                  </a:lnTo>
                  <a:lnTo>
                    <a:pt x="5330964" y="10798090"/>
                  </a:lnTo>
                  <a:lnTo>
                    <a:pt x="5380852" y="10809650"/>
                  </a:lnTo>
                  <a:lnTo>
                    <a:pt x="5429025" y="10824294"/>
                  </a:lnTo>
                  <a:lnTo>
                    <a:pt x="5475238" y="10841904"/>
                  </a:lnTo>
                  <a:lnTo>
                    <a:pt x="5519245" y="10862361"/>
                  </a:lnTo>
                  <a:lnTo>
                    <a:pt x="5560800" y="10885546"/>
                  </a:lnTo>
                  <a:lnTo>
                    <a:pt x="5599658" y="10911340"/>
                  </a:lnTo>
                  <a:lnTo>
                    <a:pt x="5635573" y="10939624"/>
                  </a:lnTo>
                  <a:lnTo>
                    <a:pt x="5668300" y="10970279"/>
                  </a:lnTo>
                  <a:lnTo>
                    <a:pt x="5697594" y="11003187"/>
                  </a:lnTo>
                  <a:lnTo>
                    <a:pt x="5723207" y="11038229"/>
                  </a:lnTo>
                  <a:lnTo>
                    <a:pt x="5883569" y="11037705"/>
                  </a:lnTo>
                  <a:lnTo>
                    <a:pt x="5841476" y="3426052"/>
                  </a:lnTo>
                  <a:lnTo>
                    <a:pt x="5795478" y="3401545"/>
                  </a:lnTo>
                  <a:lnTo>
                    <a:pt x="5753997" y="3373732"/>
                  </a:lnTo>
                  <a:lnTo>
                    <a:pt x="5717265" y="3342927"/>
                  </a:lnTo>
                  <a:lnTo>
                    <a:pt x="5685513" y="3309442"/>
                  </a:lnTo>
                  <a:lnTo>
                    <a:pt x="5658973" y="3273592"/>
                  </a:lnTo>
                  <a:lnTo>
                    <a:pt x="5637876" y="3235688"/>
                  </a:lnTo>
                  <a:lnTo>
                    <a:pt x="5622453" y="3196046"/>
                  </a:lnTo>
                  <a:lnTo>
                    <a:pt x="5612936" y="3154977"/>
                  </a:lnTo>
                  <a:lnTo>
                    <a:pt x="5609556" y="3112795"/>
                  </a:lnTo>
                  <a:lnTo>
                    <a:pt x="5609655" y="3103383"/>
                  </a:lnTo>
                  <a:lnTo>
                    <a:pt x="5620451" y="3033352"/>
                  </a:lnTo>
                  <a:lnTo>
                    <a:pt x="5635183" y="2992718"/>
                  </a:lnTo>
                  <a:lnTo>
                    <a:pt x="5655777" y="2953919"/>
                  </a:lnTo>
                  <a:lnTo>
                    <a:pt x="5681985" y="2917261"/>
                  </a:lnTo>
                  <a:lnTo>
                    <a:pt x="5713559" y="2883048"/>
                  </a:lnTo>
                  <a:lnTo>
                    <a:pt x="5750251" y="2851583"/>
                  </a:lnTo>
                  <a:lnTo>
                    <a:pt x="5791814" y="2823170"/>
                  </a:lnTo>
                  <a:lnTo>
                    <a:pt x="5838000" y="279811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95752" y="3832011"/>
            <a:ext cx="1845310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Ветровка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SURF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4"/>
              </a:rPr>
              <a:t>732000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нейлон</a:t>
            </a:r>
            <a:r>
              <a:rPr sz="1500" b="0" spc="-6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100%,</a:t>
            </a:r>
            <a:endParaRPr sz="1500" dirty="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плотность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210</a:t>
            </a:r>
            <a:r>
              <a:rPr sz="1500" b="0" spc="-55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9048" y="6365121"/>
            <a:ext cx="2012314" cy="3981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Бейсболка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5" dirty="0">
                <a:latin typeface="Montserrat"/>
                <a:cs typeface="Montserrat"/>
              </a:rPr>
              <a:t>REFLECT-</a:t>
            </a:r>
            <a:r>
              <a:rPr sz="2750" b="1" spc="-50" dirty="0">
                <a:latin typeface="Montserrat"/>
                <a:cs typeface="Montserrat"/>
              </a:rPr>
              <a:t>S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5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5"/>
              </a:rPr>
              <a:t>254185-</a:t>
            </a:r>
            <a:r>
              <a:rPr sz="2000" b="1" spc="-60" dirty="0">
                <a:latin typeface="Montserrat SemiBold"/>
                <a:cs typeface="Montserrat SemiBold"/>
                <a:hlinkClick r:id="rId5"/>
              </a:rPr>
              <a:t>S</a:t>
            </a:r>
            <a:endParaRPr sz="2000" dirty="0">
              <a:latin typeface="Montserrat SemiBold"/>
              <a:cs typeface="Montserrat SemiBold"/>
            </a:endParaRPr>
          </a:p>
          <a:p>
            <a:pPr marL="29845" marR="27241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переработанный </a:t>
            </a:r>
            <a:r>
              <a:rPr sz="1500" b="0" dirty="0">
                <a:latin typeface="Montserrat Light"/>
                <a:cs typeface="Montserrat Light"/>
              </a:rPr>
              <a:t>полиэстер</a:t>
            </a:r>
            <a:r>
              <a:rPr sz="1500" b="0" spc="-9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100%</a:t>
            </a:r>
            <a:endParaRPr sz="1500" dirty="0">
              <a:latin typeface="Montserrat Light"/>
              <a:cs typeface="Montserrat Light"/>
            </a:endParaRPr>
          </a:p>
          <a:p>
            <a:pPr marL="29845">
              <a:lnSpc>
                <a:spcPts val="1795"/>
              </a:lnSpc>
            </a:pPr>
            <a:r>
              <a:rPr sz="1500" b="0" dirty="0">
                <a:latin typeface="Montserrat Light"/>
                <a:cs typeface="Montserrat Light"/>
              </a:rPr>
              <a:t>плотность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200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 dirty="0">
              <a:latin typeface="Montserrat Light"/>
              <a:cs typeface="Montserrat Light"/>
            </a:endParaRPr>
          </a:p>
          <a:p>
            <a:pPr marL="22860">
              <a:lnSpc>
                <a:spcPts val="2010"/>
              </a:lnSpc>
              <a:spcBef>
                <a:spcPts val="5"/>
              </a:spcBef>
            </a:pPr>
            <a:r>
              <a:rPr sz="1750" b="0" dirty="0">
                <a:latin typeface="Montserrat Medium"/>
                <a:cs typeface="Montserrat Medium"/>
              </a:rPr>
              <a:t>Сумка</a:t>
            </a:r>
            <a:r>
              <a:rPr sz="1750" b="0" spc="-4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на</a:t>
            </a:r>
            <a:r>
              <a:rPr sz="1750" b="0" spc="-45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плечо</a:t>
            </a:r>
            <a:endParaRPr sz="1750" dirty="0">
              <a:latin typeface="Montserrat Medium"/>
              <a:cs typeface="Montserrat Medium"/>
            </a:endParaRPr>
          </a:p>
          <a:p>
            <a:pPr marL="2286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CORE</a:t>
            </a:r>
            <a:endParaRPr sz="2750" dirty="0">
              <a:latin typeface="Montserrat"/>
              <a:cs typeface="Montserrat"/>
            </a:endParaRPr>
          </a:p>
          <a:p>
            <a:pPr marL="5715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6"/>
              </a:rPr>
              <a:t>995735</a:t>
            </a:r>
            <a:endParaRPr sz="2000" dirty="0">
              <a:latin typeface="Montserrat SemiBold"/>
              <a:cs typeface="Montserrat SemiBold"/>
            </a:endParaRPr>
          </a:p>
          <a:p>
            <a:pPr marL="40640">
              <a:lnSpc>
                <a:spcPts val="1800"/>
              </a:lnSpc>
              <a:spcBef>
                <a:spcPts val="1150"/>
              </a:spcBef>
            </a:pPr>
            <a:r>
              <a:rPr sz="1500" b="0" spc="-10" dirty="0">
                <a:latin typeface="Montserrat Light"/>
                <a:cs typeface="Montserrat Light"/>
              </a:rPr>
              <a:t>300D,</a:t>
            </a:r>
            <a:endParaRPr sz="1500" dirty="0">
              <a:latin typeface="Montserrat Light"/>
              <a:cs typeface="Montserrat Light"/>
            </a:endParaRPr>
          </a:p>
          <a:p>
            <a:pPr marL="40640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6369" y="3195399"/>
            <a:ext cx="5068841" cy="4938478"/>
            <a:chOff x="586369" y="3195399"/>
            <a:chExt cx="5068841" cy="4938478"/>
          </a:xfrm>
        </p:grpSpPr>
        <p:sp>
          <p:nvSpPr>
            <p:cNvPr id="9" name="object 9"/>
            <p:cNvSpPr/>
            <p:nvPr/>
          </p:nvSpPr>
          <p:spPr>
            <a:xfrm>
              <a:off x="709033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95459" y="3195399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92345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9492" y="3727635"/>
              <a:ext cx="2228823" cy="222882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6369" y="6355827"/>
              <a:ext cx="2667075" cy="177805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09791" y="1020439"/>
            <a:ext cx="4957445" cy="17710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5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экскурсовода,</a:t>
            </a:r>
            <a:r>
              <a:rPr sz="1600" spc="6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встречающего</a:t>
            </a:r>
            <a:r>
              <a:rPr sz="1600" spc="6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гостей</a:t>
            </a:r>
            <a:r>
              <a:rPr sz="1600" spc="60" dirty="0">
                <a:latin typeface="Montserrat"/>
                <a:cs typeface="Montserrat"/>
              </a:rPr>
              <a:t>  </a:t>
            </a:r>
            <a:r>
              <a:rPr sz="1600" spc="-25" dirty="0">
                <a:latin typeface="Montserrat"/>
                <a:cs typeface="Montserrat"/>
              </a:rPr>
              <a:t>из </a:t>
            </a:r>
            <a:r>
              <a:rPr sz="1600" dirty="0">
                <a:latin typeface="Montserrat"/>
                <a:cs typeface="Montserrat"/>
              </a:rPr>
              <a:t>других</a:t>
            </a:r>
            <a:r>
              <a:rPr sz="1600" spc="4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стран</a:t>
            </a:r>
            <a:r>
              <a:rPr sz="1600" spc="4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4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лицо</a:t>
            </a:r>
            <a:r>
              <a:rPr sz="1600" spc="4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компании</a:t>
            </a:r>
            <a:r>
              <a:rPr sz="1600" spc="4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4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главный </a:t>
            </a:r>
            <a:r>
              <a:rPr sz="1600" dirty="0">
                <a:latin typeface="Montserrat"/>
                <a:cs typeface="Montserrat"/>
              </a:rPr>
              <a:t>рассказчик</a:t>
            </a:r>
            <a:r>
              <a:rPr sz="1600" spc="285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о</a:t>
            </a:r>
            <a:r>
              <a:rPr sz="1600" spc="29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культуре.</a:t>
            </a:r>
            <a:r>
              <a:rPr sz="1600" spc="290" dirty="0">
                <a:latin typeface="Montserrat"/>
                <a:cs typeface="Montserrat"/>
              </a:rPr>
              <a:t>    </a:t>
            </a:r>
            <a:r>
              <a:rPr sz="1600" spc="-10" dirty="0">
                <a:latin typeface="Montserrat"/>
                <a:cs typeface="Montserrat"/>
              </a:rPr>
              <a:t>Качественная </a:t>
            </a:r>
            <a:r>
              <a:rPr sz="1600" dirty="0">
                <a:latin typeface="Montserrat"/>
                <a:cs typeface="Montserrat"/>
              </a:rPr>
              <a:t>ветровка,</a:t>
            </a:r>
            <a:r>
              <a:rPr sz="1600" spc="11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бейсболка</a:t>
            </a:r>
            <a:r>
              <a:rPr sz="1600" spc="1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премиального</a:t>
            </a:r>
            <a:r>
              <a:rPr sz="1600" spc="1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бренда</a:t>
            </a:r>
            <a:r>
              <a:rPr sz="1600" spc="120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сумка</a:t>
            </a:r>
            <a:r>
              <a:rPr sz="1600" spc="320" dirty="0">
                <a:latin typeface="Montserrat"/>
                <a:cs typeface="Montserrat"/>
              </a:rPr>
              <a:t>    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325" dirty="0">
                <a:latin typeface="Montserrat"/>
                <a:cs typeface="Montserrat"/>
              </a:rPr>
              <a:t>     </a:t>
            </a:r>
            <a:r>
              <a:rPr sz="1600" dirty="0">
                <a:latin typeface="Montserrat"/>
                <a:cs typeface="Montserrat"/>
              </a:rPr>
              <a:t>плечо</a:t>
            </a:r>
            <a:r>
              <a:rPr sz="1600" spc="320" dirty="0">
                <a:latin typeface="Montserrat"/>
                <a:cs typeface="Montserrat"/>
              </a:rPr>
              <a:t>     </a:t>
            </a:r>
            <a:r>
              <a:rPr sz="1600" dirty="0">
                <a:latin typeface="Montserrat"/>
                <a:cs typeface="Montserrat"/>
              </a:rPr>
              <a:t>создают</a:t>
            </a:r>
            <a:r>
              <a:rPr sz="1600" spc="325" dirty="0">
                <a:latin typeface="Montserrat"/>
                <a:cs typeface="Montserrat"/>
              </a:rPr>
              <a:t>     </a:t>
            </a:r>
            <a:r>
              <a:rPr sz="1600" spc="-10" dirty="0">
                <a:latin typeface="Montserrat"/>
                <a:cs typeface="Montserrat"/>
              </a:rPr>
              <a:t>образ </a:t>
            </a:r>
            <a:r>
              <a:rPr sz="1600" dirty="0">
                <a:latin typeface="Montserrat"/>
                <a:cs typeface="Montserrat"/>
              </a:rPr>
              <a:t>профессионала,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которому</a:t>
            </a:r>
            <a:r>
              <a:rPr sz="1600" spc="24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доверяют</a:t>
            </a:r>
            <a:r>
              <a:rPr sz="1600" spc="240" dirty="0">
                <a:latin typeface="Montserrat"/>
                <a:cs typeface="Montserrat"/>
              </a:rPr>
              <a:t>   </a:t>
            </a:r>
            <a:r>
              <a:rPr sz="1600" spc="-25" dirty="0">
                <a:latin typeface="Montserrat"/>
                <a:cs typeface="Montserrat"/>
              </a:rPr>
              <a:t>без </a:t>
            </a:r>
            <a:r>
              <a:rPr sz="1600" dirty="0">
                <a:latin typeface="Montserrat"/>
                <a:cs typeface="Montserrat"/>
              </a:rPr>
              <a:t>слов: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стильно,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надёжно,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узнаваемо.</a:t>
            </a:r>
            <a:endParaRPr sz="1600">
              <a:latin typeface="Montserrat"/>
              <a:cs typeface="Montserra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32" y="8565405"/>
            <a:ext cx="1886483" cy="180115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5" y="85245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6"/>
                  </a:lnTo>
                  <a:lnTo>
                    <a:pt x="5608042" y="68779"/>
                  </a:lnTo>
                  <a:lnTo>
                    <a:pt x="5575656" y="99632"/>
                  </a:lnTo>
                  <a:lnTo>
                    <a:pt x="5540055" y="128133"/>
                  </a:lnTo>
                  <a:lnTo>
                    <a:pt x="5501484" y="154163"/>
                  </a:lnTo>
                  <a:lnTo>
                    <a:pt x="5460187" y="177602"/>
                  </a:lnTo>
                  <a:lnTo>
                    <a:pt x="5416407" y="198329"/>
                  </a:lnTo>
                  <a:lnTo>
                    <a:pt x="5370389" y="216223"/>
                  </a:lnTo>
                  <a:lnTo>
                    <a:pt x="5322378" y="231166"/>
                  </a:lnTo>
                  <a:lnTo>
                    <a:pt x="5272617" y="243036"/>
                  </a:lnTo>
                  <a:lnTo>
                    <a:pt x="5221351" y="251713"/>
                  </a:lnTo>
                  <a:lnTo>
                    <a:pt x="5168823" y="257077"/>
                  </a:lnTo>
                  <a:lnTo>
                    <a:pt x="5115278" y="259007"/>
                  </a:lnTo>
                  <a:lnTo>
                    <a:pt x="5061714" y="257414"/>
                  </a:lnTo>
                  <a:lnTo>
                    <a:pt x="5009129" y="252378"/>
                  </a:lnTo>
                  <a:lnTo>
                    <a:pt x="4957769" y="244021"/>
                  </a:lnTo>
                  <a:lnTo>
                    <a:pt x="4907878" y="232460"/>
                  </a:lnTo>
                  <a:lnTo>
                    <a:pt x="4859703" y="217814"/>
                  </a:lnTo>
                  <a:lnTo>
                    <a:pt x="4813490" y="200204"/>
                  </a:lnTo>
                  <a:lnTo>
                    <a:pt x="4769483" y="179747"/>
                  </a:lnTo>
                  <a:lnTo>
                    <a:pt x="4727929" y="156563"/>
                  </a:lnTo>
                  <a:lnTo>
                    <a:pt x="4689072" y="130771"/>
                  </a:lnTo>
                  <a:lnTo>
                    <a:pt x="4653159" y="102490"/>
                  </a:lnTo>
                  <a:lnTo>
                    <a:pt x="4620435" y="71840"/>
                  </a:lnTo>
                  <a:lnTo>
                    <a:pt x="4591145" y="38938"/>
                  </a:lnTo>
                  <a:lnTo>
                    <a:pt x="4565536" y="3905"/>
                  </a:lnTo>
                  <a:lnTo>
                    <a:pt x="4194196" y="5057"/>
                  </a:lnTo>
                  <a:lnTo>
                    <a:pt x="4168968" y="40245"/>
                  </a:lnTo>
                  <a:lnTo>
                    <a:pt x="4140038" y="73323"/>
                  </a:lnTo>
                  <a:lnTo>
                    <a:pt x="4107651" y="104172"/>
                  </a:lnTo>
                  <a:lnTo>
                    <a:pt x="4072049" y="132672"/>
                  </a:lnTo>
                  <a:lnTo>
                    <a:pt x="4033476" y="158701"/>
                  </a:lnTo>
                  <a:lnTo>
                    <a:pt x="3992177" y="182140"/>
                  </a:lnTo>
                  <a:lnTo>
                    <a:pt x="3948395" y="202867"/>
                  </a:lnTo>
                  <a:lnTo>
                    <a:pt x="3902374" y="220763"/>
                  </a:lnTo>
                  <a:lnTo>
                    <a:pt x="3854357" y="235706"/>
                  </a:lnTo>
                  <a:lnTo>
                    <a:pt x="3804588" y="247578"/>
                  </a:lnTo>
                  <a:lnTo>
                    <a:pt x="3753311" y="256256"/>
                  </a:lnTo>
                  <a:lnTo>
                    <a:pt x="3700770" y="261621"/>
                  </a:lnTo>
                  <a:lnTo>
                    <a:pt x="3647208" y="263552"/>
                  </a:lnTo>
                  <a:lnTo>
                    <a:pt x="3593612" y="261958"/>
                  </a:lnTo>
                  <a:lnTo>
                    <a:pt x="3540999" y="256923"/>
                  </a:lnTo>
                  <a:lnTo>
                    <a:pt x="3489614" y="248565"/>
                  </a:lnTo>
                  <a:lnTo>
                    <a:pt x="3439704" y="237004"/>
                  </a:lnTo>
                  <a:lnTo>
                    <a:pt x="3391513" y="222358"/>
                  </a:lnTo>
                  <a:lnTo>
                    <a:pt x="3345288" y="204747"/>
                  </a:lnTo>
                  <a:lnTo>
                    <a:pt x="3301275" y="184290"/>
                  </a:lnTo>
                  <a:lnTo>
                    <a:pt x="3259719" y="161105"/>
                  </a:lnTo>
                  <a:lnTo>
                    <a:pt x="3220865" y="135312"/>
                  </a:lnTo>
                  <a:lnTo>
                    <a:pt x="3184960" y="107030"/>
                  </a:lnTo>
                  <a:lnTo>
                    <a:pt x="3152249" y="76378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91"/>
                  </a:lnTo>
                  <a:lnTo>
                    <a:pt x="2700353" y="44789"/>
                  </a:lnTo>
                  <a:lnTo>
                    <a:pt x="2671422" y="77877"/>
                  </a:lnTo>
                  <a:lnTo>
                    <a:pt x="2639033" y="108733"/>
                  </a:lnTo>
                  <a:lnTo>
                    <a:pt x="2603429" y="137237"/>
                  </a:lnTo>
                  <a:lnTo>
                    <a:pt x="2564856" y="163270"/>
                  </a:lnTo>
                  <a:lnTo>
                    <a:pt x="2523557" y="186710"/>
                  </a:lnTo>
                  <a:lnTo>
                    <a:pt x="2479776" y="207437"/>
                  </a:lnTo>
                  <a:lnTo>
                    <a:pt x="2433757" y="225332"/>
                  </a:lnTo>
                  <a:lnTo>
                    <a:pt x="2385745" y="240273"/>
                  </a:lnTo>
                  <a:lnTo>
                    <a:pt x="2335984" y="252140"/>
                  </a:lnTo>
                  <a:lnTo>
                    <a:pt x="2284718" y="260813"/>
                  </a:lnTo>
                  <a:lnTo>
                    <a:pt x="2232190" y="266172"/>
                  </a:lnTo>
                  <a:lnTo>
                    <a:pt x="2178645" y="268096"/>
                  </a:lnTo>
                  <a:lnTo>
                    <a:pt x="2125081" y="266503"/>
                  </a:lnTo>
                  <a:lnTo>
                    <a:pt x="2072497" y="261468"/>
                  </a:lnTo>
                  <a:lnTo>
                    <a:pt x="2021138" y="253112"/>
                  </a:lnTo>
                  <a:lnTo>
                    <a:pt x="1971249" y="241552"/>
                  </a:lnTo>
                  <a:lnTo>
                    <a:pt x="1923076" y="226909"/>
                  </a:lnTo>
                  <a:lnTo>
                    <a:pt x="1876864" y="209300"/>
                  </a:lnTo>
                  <a:lnTo>
                    <a:pt x="1832858" y="188844"/>
                  </a:lnTo>
                  <a:lnTo>
                    <a:pt x="1791305" y="165661"/>
                  </a:lnTo>
                  <a:lnTo>
                    <a:pt x="1752448" y="139869"/>
                  </a:lnTo>
                  <a:lnTo>
                    <a:pt x="1716534" y="111588"/>
                  </a:lnTo>
                  <a:lnTo>
                    <a:pt x="1683809" y="80935"/>
                  </a:lnTo>
                  <a:lnTo>
                    <a:pt x="1654516" y="48031"/>
                  </a:lnTo>
                  <a:lnTo>
                    <a:pt x="1628903" y="12994"/>
                  </a:lnTo>
                  <a:lnTo>
                    <a:pt x="1257563" y="14146"/>
                  </a:lnTo>
                  <a:lnTo>
                    <a:pt x="1232339" y="49342"/>
                  </a:lnTo>
                  <a:lnTo>
                    <a:pt x="1203413" y="82428"/>
                  </a:lnTo>
                  <a:lnTo>
                    <a:pt x="1171027" y="113282"/>
                  </a:lnTo>
                  <a:lnTo>
                    <a:pt x="1135427" y="141785"/>
                  </a:lnTo>
                  <a:lnTo>
                    <a:pt x="1096857" y="167817"/>
                  </a:lnTo>
                  <a:lnTo>
                    <a:pt x="1055560" y="191256"/>
                  </a:lnTo>
                  <a:lnTo>
                    <a:pt x="1011781" y="211983"/>
                  </a:lnTo>
                  <a:lnTo>
                    <a:pt x="965764" y="229877"/>
                  </a:lnTo>
                  <a:lnTo>
                    <a:pt x="917752" y="244817"/>
                  </a:lnTo>
                  <a:lnTo>
                    <a:pt x="867991" y="256684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51"/>
                  </a:lnTo>
                  <a:lnTo>
                    <a:pt x="604439" y="266020"/>
                  </a:lnTo>
                  <a:lnTo>
                    <a:pt x="553054" y="257665"/>
                  </a:lnTo>
                  <a:lnTo>
                    <a:pt x="503143" y="246106"/>
                  </a:lnTo>
                  <a:lnTo>
                    <a:pt x="454951" y="231463"/>
                  </a:lnTo>
                  <a:lnTo>
                    <a:pt x="408724" y="213853"/>
                  </a:lnTo>
                  <a:lnTo>
                    <a:pt x="364709" y="193397"/>
                  </a:lnTo>
                  <a:lnTo>
                    <a:pt x="323149" y="170213"/>
                  </a:lnTo>
                  <a:lnTo>
                    <a:pt x="284291" y="144421"/>
                  </a:lnTo>
                  <a:lnTo>
                    <a:pt x="248381" y="116139"/>
                  </a:lnTo>
                  <a:lnTo>
                    <a:pt x="215664" y="85487"/>
                  </a:lnTo>
                  <a:lnTo>
                    <a:pt x="186385" y="52584"/>
                  </a:lnTo>
                  <a:lnTo>
                    <a:pt x="160790" y="17549"/>
                  </a:lnTo>
                  <a:lnTo>
                    <a:pt x="0" y="18062"/>
                  </a:lnTo>
                  <a:lnTo>
                    <a:pt x="15455" y="2816165"/>
                  </a:lnTo>
                  <a:lnTo>
                    <a:pt x="61448" y="2840675"/>
                  </a:lnTo>
                  <a:lnTo>
                    <a:pt x="102927" y="2868489"/>
                  </a:lnTo>
                  <a:lnTo>
                    <a:pt x="139659" y="2899295"/>
                  </a:lnTo>
                  <a:lnTo>
                    <a:pt x="171414" y="2932779"/>
                  </a:lnTo>
                  <a:lnTo>
                    <a:pt x="197957" y="2968629"/>
                  </a:lnTo>
                  <a:lnTo>
                    <a:pt x="219058" y="3006531"/>
                  </a:lnTo>
                  <a:lnTo>
                    <a:pt x="234484" y="3046173"/>
                  </a:lnTo>
                  <a:lnTo>
                    <a:pt x="244004" y="3087241"/>
                  </a:lnTo>
                  <a:lnTo>
                    <a:pt x="247385" y="3129423"/>
                  </a:lnTo>
                  <a:lnTo>
                    <a:pt x="247277" y="3138826"/>
                  </a:lnTo>
                  <a:lnTo>
                    <a:pt x="236490" y="3208848"/>
                  </a:lnTo>
                  <a:lnTo>
                    <a:pt x="221757" y="3249476"/>
                  </a:lnTo>
                  <a:lnTo>
                    <a:pt x="201163" y="3288270"/>
                  </a:lnTo>
                  <a:lnTo>
                    <a:pt x="174954" y="3324926"/>
                  </a:lnTo>
                  <a:lnTo>
                    <a:pt x="143377" y="3359140"/>
                  </a:lnTo>
                  <a:lnTo>
                    <a:pt x="106681" y="3390608"/>
                  </a:lnTo>
                  <a:lnTo>
                    <a:pt x="65113" y="3419027"/>
                  </a:lnTo>
                  <a:lnTo>
                    <a:pt x="18920" y="3444094"/>
                  </a:lnTo>
                  <a:lnTo>
                    <a:pt x="61003" y="11055778"/>
                  </a:lnTo>
                  <a:lnTo>
                    <a:pt x="221825" y="11055255"/>
                  </a:lnTo>
                  <a:lnTo>
                    <a:pt x="247024" y="11020060"/>
                  </a:lnTo>
                  <a:lnTo>
                    <a:pt x="275931" y="10986977"/>
                  </a:lnTo>
                  <a:lnTo>
                    <a:pt x="308303" y="10956123"/>
                  </a:lnTo>
                  <a:lnTo>
                    <a:pt x="343896" y="10927621"/>
                  </a:lnTo>
                  <a:lnTo>
                    <a:pt x="382465" y="10901590"/>
                  </a:lnTo>
                  <a:lnTo>
                    <a:pt x="423766" y="10878151"/>
                  </a:lnTo>
                  <a:lnTo>
                    <a:pt x="467554" y="10857424"/>
                  </a:lnTo>
                  <a:lnTo>
                    <a:pt x="513585" y="10839529"/>
                  </a:lnTo>
                  <a:lnTo>
                    <a:pt x="561615" y="10824586"/>
                  </a:lnTo>
                  <a:lnTo>
                    <a:pt x="611399" y="10812717"/>
                  </a:lnTo>
                  <a:lnTo>
                    <a:pt x="662694" y="10804041"/>
                  </a:lnTo>
                  <a:lnTo>
                    <a:pt x="715253" y="10798678"/>
                  </a:lnTo>
                  <a:lnTo>
                    <a:pt x="768835" y="10796749"/>
                  </a:lnTo>
                  <a:lnTo>
                    <a:pt x="822399" y="10798345"/>
                  </a:lnTo>
                  <a:lnTo>
                    <a:pt x="874983" y="10803382"/>
                  </a:lnTo>
                  <a:lnTo>
                    <a:pt x="926342" y="10811741"/>
                  </a:lnTo>
                  <a:lnTo>
                    <a:pt x="976231" y="10823302"/>
                  </a:lnTo>
                  <a:lnTo>
                    <a:pt x="1024405" y="10837948"/>
                  </a:lnTo>
                  <a:lnTo>
                    <a:pt x="1070618" y="10855559"/>
                  </a:lnTo>
                  <a:lnTo>
                    <a:pt x="1114625" y="10876017"/>
                  </a:lnTo>
                  <a:lnTo>
                    <a:pt x="1156180" y="10899201"/>
                  </a:lnTo>
                  <a:lnTo>
                    <a:pt x="1195039" y="10924994"/>
                  </a:lnTo>
                  <a:lnTo>
                    <a:pt x="1230955" y="10953277"/>
                  </a:lnTo>
                  <a:lnTo>
                    <a:pt x="1263684" y="10983930"/>
                  </a:lnTo>
                  <a:lnTo>
                    <a:pt x="1292980" y="11016835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1"/>
                  </a:lnTo>
                  <a:lnTo>
                    <a:pt x="1850635" y="10897049"/>
                  </a:lnTo>
                  <a:lnTo>
                    <a:pt x="1891934" y="10873609"/>
                  </a:lnTo>
                  <a:lnTo>
                    <a:pt x="1935714" y="10852882"/>
                  </a:lnTo>
                  <a:lnTo>
                    <a:pt x="1981733" y="10834987"/>
                  </a:lnTo>
                  <a:lnTo>
                    <a:pt x="2029745" y="10820046"/>
                  </a:lnTo>
                  <a:lnTo>
                    <a:pt x="2079507" y="10808177"/>
                  </a:lnTo>
                  <a:lnTo>
                    <a:pt x="2130773" y="10799503"/>
                  </a:lnTo>
                  <a:lnTo>
                    <a:pt x="2183300" y="10794142"/>
                  </a:lnTo>
                  <a:lnTo>
                    <a:pt x="2236842" y="10792215"/>
                  </a:lnTo>
                  <a:lnTo>
                    <a:pt x="2290404" y="10793811"/>
                  </a:lnTo>
                  <a:lnTo>
                    <a:pt x="2342988" y="10798847"/>
                  </a:lnTo>
                  <a:lnTo>
                    <a:pt x="2394347" y="10807204"/>
                  </a:lnTo>
                  <a:lnTo>
                    <a:pt x="2444236" y="10818764"/>
                  </a:lnTo>
                  <a:lnTo>
                    <a:pt x="2492411" y="10833408"/>
                  </a:lnTo>
                  <a:lnTo>
                    <a:pt x="2538624" y="10851017"/>
                  </a:lnTo>
                  <a:lnTo>
                    <a:pt x="2582631" y="10871473"/>
                  </a:lnTo>
                  <a:lnTo>
                    <a:pt x="2624187" y="10894656"/>
                  </a:lnTo>
                  <a:lnTo>
                    <a:pt x="2663045" y="10920448"/>
                  </a:lnTo>
                  <a:lnTo>
                    <a:pt x="2698961" y="10948730"/>
                  </a:lnTo>
                  <a:lnTo>
                    <a:pt x="2731688" y="10979383"/>
                  </a:lnTo>
                  <a:lnTo>
                    <a:pt x="2760981" y="11012289"/>
                  </a:lnTo>
                  <a:lnTo>
                    <a:pt x="2786595" y="11047328"/>
                  </a:lnTo>
                  <a:lnTo>
                    <a:pt x="3158427" y="11046176"/>
                  </a:lnTo>
                  <a:lnTo>
                    <a:pt x="3183627" y="11010980"/>
                  </a:lnTo>
                  <a:lnTo>
                    <a:pt x="3212536" y="10977894"/>
                  </a:lnTo>
                  <a:lnTo>
                    <a:pt x="3244908" y="10947040"/>
                  </a:lnTo>
                  <a:lnTo>
                    <a:pt x="3280500" y="10918536"/>
                  </a:lnTo>
                  <a:lnTo>
                    <a:pt x="3319068" y="10892505"/>
                  </a:lnTo>
                  <a:lnTo>
                    <a:pt x="3360367" y="10869065"/>
                  </a:lnTo>
                  <a:lnTo>
                    <a:pt x="3404153" y="10848338"/>
                  </a:lnTo>
                  <a:lnTo>
                    <a:pt x="3450183" y="10830443"/>
                  </a:lnTo>
                  <a:lnTo>
                    <a:pt x="3498211" y="10815501"/>
                  </a:lnTo>
                  <a:lnTo>
                    <a:pt x="3547993" y="10803633"/>
                  </a:lnTo>
                  <a:lnTo>
                    <a:pt x="3599286" y="10794958"/>
                  </a:lnTo>
                  <a:lnTo>
                    <a:pt x="3651845" y="10789597"/>
                  </a:lnTo>
                  <a:lnTo>
                    <a:pt x="3705426" y="10787671"/>
                  </a:lnTo>
                  <a:lnTo>
                    <a:pt x="3758990" y="10789265"/>
                  </a:lnTo>
                  <a:lnTo>
                    <a:pt x="3811576" y="10794299"/>
                  </a:lnTo>
                  <a:lnTo>
                    <a:pt x="3862938" y="10802656"/>
                  </a:lnTo>
                  <a:lnTo>
                    <a:pt x="3912829" y="10814217"/>
                  </a:lnTo>
                  <a:lnTo>
                    <a:pt x="3961006" y="10828861"/>
                  </a:lnTo>
                  <a:lnTo>
                    <a:pt x="4007222" y="10846471"/>
                  </a:lnTo>
                  <a:lnTo>
                    <a:pt x="4051232" y="10866927"/>
                  </a:lnTo>
                  <a:lnTo>
                    <a:pt x="4092790" y="10890111"/>
                  </a:lnTo>
                  <a:lnTo>
                    <a:pt x="4131651" y="10915903"/>
                  </a:lnTo>
                  <a:lnTo>
                    <a:pt x="4167569" y="10944184"/>
                  </a:lnTo>
                  <a:lnTo>
                    <a:pt x="4200298" y="10974835"/>
                  </a:lnTo>
                  <a:lnTo>
                    <a:pt x="4229594" y="11007738"/>
                  </a:lnTo>
                  <a:lnTo>
                    <a:pt x="4255210" y="11042773"/>
                  </a:lnTo>
                  <a:lnTo>
                    <a:pt x="4626550" y="11041621"/>
                  </a:lnTo>
                  <a:lnTo>
                    <a:pt x="4651774" y="11006429"/>
                  </a:lnTo>
                  <a:lnTo>
                    <a:pt x="4680700" y="10973347"/>
                  </a:lnTo>
                  <a:lnTo>
                    <a:pt x="4713085" y="10942495"/>
                  </a:lnTo>
                  <a:lnTo>
                    <a:pt x="4748684" y="10913992"/>
                  </a:lnTo>
                  <a:lnTo>
                    <a:pt x="4787253" y="10887961"/>
                  </a:lnTo>
                  <a:lnTo>
                    <a:pt x="4828550" y="10864521"/>
                  </a:lnTo>
                  <a:lnTo>
                    <a:pt x="4872328" y="10843793"/>
                  </a:lnTo>
                  <a:lnTo>
                    <a:pt x="4918345" y="10825896"/>
                  </a:lnTo>
                  <a:lnTo>
                    <a:pt x="4966356" y="10810952"/>
                  </a:lnTo>
                  <a:lnTo>
                    <a:pt x="5016118" y="10799080"/>
                  </a:lnTo>
                  <a:lnTo>
                    <a:pt x="5067386" y="10790402"/>
                  </a:lnTo>
                  <a:lnTo>
                    <a:pt x="5119916" y="10785037"/>
                  </a:lnTo>
                  <a:lnTo>
                    <a:pt x="5173465" y="10783106"/>
                  </a:lnTo>
                  <a:lnTo>
                    <a:pt x="5227025" y="10784699"/>
                  </a:lnTo>
                  <a:lnTo>
                    <a:pt x="5279606" y="10789734"/>
                  </a:lnTo>
                  <a:lnTo>
                    <a:pt x="5330964" y="10798090"/>
                  </a:lnTo>
                  <a:lnTo>
                    <a:pt x="5380852" y="10809650"/>
                  </a:lnTo>
                  <a:lnTo>
                    <a:pt x="5429025" y="10824294"/>
                  </a:lnTo>
                  <a:lnTo>
                    <a:pt x="5475238" y="10841904"/>
                  </a:lnTo>
                  <a:lnTo>
                    <a:pt x="5519245" y="10862361"/>
                  </a:lnTo>
                  <a:lnTo>
                    <a:pt x="5560800" y="10885546"/>
                  </a:lnTo>
                  <a:lnTo>
                    <a:pt x="5599658" y="10911340"/>
                  </a:lnTo>
                  <a:lnTo>
                    <a:pt x="5635573" y="10939624"/>
                  </a:lnTo>
                  <a:lnTo>
                    <a:pt x="5668300" y="10970279"/>
                  </a:lnTo>
                  <a:lnTo>
                    <a:pt x="5697594" y="11003187"/>
                  </a:lnTo>
                  <a:lnTo>
                    <a:pt x="5723207" y="11038229"/>
                  </a:lnTo>
                  <a:lnTo>
                    <a:pt x="5883569" y="11037705"/>
                  </a:lnTo>
                  <a:lnTo>
                    <a:pt x="5841476" y="3426052"/>
                  </a:lnTo>
                  <a:lnTo>
                    <a:pt x="5795478" y="3401545"/>
                  </a:lnTo>
                  <a:lnTo>
                    <a:pt x="5753998" y="3373732"/>
                  </a:lnTo>
                  <a:lnTo>
                    <a:pt x="5717267" y="3342927"/>
                  </a:lnTo>
                  <a:lnTo>
                    <a:pt x="5685516" y="3309442"/>
                  </a:lnTo>
                  <a:lnTo>
                    <a:pt x="5658977" y="3273592"/>
                  </a:lnTo>
                  <a:lnTo>
                    <a:pt x="5637880" y="3235688"/>
                  </a:lnTo>
                  <a:lnTo>
                    <a:pt x="5622457" y="3196046"/>
                  </a:lnTo>
                  <a:lnTo>
                    <a:pt x="5612939" y="3154977"/>
                  </a:lnTo>
                  <a:lnTo>
                    <a:pt x="5609556" y="3112795"/>
                  </a:lnTo>
                  <a:lnTo>
                    <a:pt x="5609661" y="3103383"/>
                  </a:lnTo>
                  <a:lnTo>
                    <a:pt x="5620451" y="3033352"/>
                  </a:lnTo>
                  <a:lnTo>
                    <a:pt x="5635183" y="2992718"/>
                  </a:lnTo>
                  <a:lnTo>
                    <a:pt x="5655777" y="2953919"/>
                  </a:lnTo>
                  <a:lnTo>
                    <a:pt x="5681985" y="2917261"/>
                  </a:lnTo>
                  <a:lnTo>
                    <a:pt x="5713559" y="2883048"/>
                  </a:lnTo>
                  <a:lnTo>
                    <a:pt x="5750251" y="2851583"/>
                  </a:lnTo>
                  <a:lnTo>
                    <a:pt x="5791814" y="2823170"/>
                  </a:lnTo>
                  <a:lnTo>
                    <a:pt x="5838000" y="279811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90900" y="3572666"/>
            <a:ext cx="1165860" cy="13341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Бутылка</a:t>
            </a:r>
            <a:endParaRPr sz="130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300" b="0" dirty="0">
                <a:latin typeface="Montserrat Medium"/>
                <a:cs typeface="Montserrat Medium"/>
              </a:rPr>
              <a:t>с</a:t>
            </a:r>
            <a:r>
              <a:rPr sz="1300" b="0" spc="10" dirty="0">
                <a:latin typeface="Montserrat Medium"/>
                <a:cs typeface="Montserrat Medium"/>
              </a:rPr>
              <a:t> </a:t>
            </a:r>
            <a:r>
              <a:rPr sz="1300" b="0" spc="-10" dirty="0">
                <a:latin typeface="Montserrat Medium"/>
                <a:cs typeface="Montserrat Medium"/>
              </a:rPr>
              <a:t>карабином</a:t>
            </a:r>
            <a:endParaRPr sz="130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50" b="1" spc="-10" dirty="0">
                <a:latin typeface="Montserrat"/>
                <a:cs typeface="Montserrat"/>
              </a:rPr>
              <a:t>MENTO</a:t>
            </a:r>
            <a:endParaRPr sz="2050" dirty="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9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20" dirty="0">
                <a:latin typeface="Montserrat SemiBold"/>
                <a:cs typeface="Montserrat SemiBold"/>
                <a:hlinkClick r:id="rId4"/>
              </a:rPr>
              <a:t>7120</a:t>
            </a:r>
            <a:endParaRPr sz="15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spc="-10" dirty="0">
                <a:latin typeface="Montserrat Light"/>
                <a:cs typeface="Montserrat Light"/>
              </a:rPr>
              <a:t>алюминий</a:t>
            </a:r>
            <a:endParaRPr sz="11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46439" y="5659449"/>
            <a:ext cx="1647825" cy="1103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dirty="0">
                <a:latin typeface="Montserrat Medium"/>
                <a:cs typeface="Montserrat Medium"/>
              </a:rPr>
              <a:t>Бутылка</a:t>
            </a:r>
            <a:r>
              <a:rPr sz="1300" b="0" spc="60" dirty="0">
                <a:latin typeface="Montserrat Medium"/>
                <a:cs typeface="Montserrat Medium"/>
              </a:rPr>
              <a:t> </a:t>
            </a:r>
            <a:r>
              <a:rPr sz="1300" b="0" spc="-10" dirty="0">
                <a:latin typeface="Montserrat Medium"/>
                <a:cs typeface="Montserrat Medium"/>
              </a:rPr>
              <a:t>складная</a:t>
            </a:r>
            <a:endParaRPr sz="1300" dirty="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spc="-10" dirty="0">
                <a:latin typeface="Montserrat"/>
                <a:cs typeface="Montserrat"/>
              </a:rPr>
              <a:t>SPRING</a:t>
            </a:r>
            <a:endParaRPr sz="2050" dirty="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  <a:hlinkClick r:id="rId5"/>
              </a:rPr>
              <a:t>29800</a:t>
            </a:r>
            <a:endParaRPr sz="15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spc="-10" dirty="0">
                <a:latin typeface="Montserrat Light"/>
                <a:cs typeface="Montserrat Light"/>
              </a:rPr>
              <a:t>силикон</a:t>
            </a:r>
            <a:endParaRPr sz="110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54364" y="7405654"/>
            <a:ext cx="1772920" cy="1276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Рюкзак</a:t>
            </a:r>
            <a:endParaRPr sz="1300" dirty="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spc="-10" dirty="0">
                <a:latin typeface="Montserrat"/>
                <a:cs typeface="Montserrat"/>
              </a:rPr>
              <a:t>INTRO</a:t>
            </a:r>
            <a:endParaRPr sz="2050" dirty="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  <a:hlinkClick r:id="rId6"/>
              </a:rPr>
              <a:t>978072</a:t>
            </a:r>
            <a:endParaRPr sz="1500" dirty="0">
              <a:latin typeface="Montserrat SemiBold"/>
              <a:cs typeface="Montserrat SemiBold"/>
            </a:endParaRPr>
          </a:p>
          <a:p>
            <a:pPr marL="25400" marR="5080">
              <a:lnSpc>
                <a:spcPct val="103200"/>
              </a:lnSpc>
              <a:spcBef>
                <a:spcPts val="869"/>
              </a:spcBef>
            </a:pPr>
            <a:r>
              <a:rPr sz="1100" b="0" dirty="0">
                <a:latin typeface="Montserrat Light"/>
                <a:cs typeface="Montserrat Light"/>
              </a:rPr>
              <a:t>Материал</a:t>
            </a:r>
            <a:r>
              <a:rPr sz="1100" b="0" spc="135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верха</a:t>
            </a:r>
            <a:r>
              <a:rPr sz="1100" b="0" spc="14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oxford, </a:t>
            </a:r>
            <a:r>
              <a:rPr sz="1100" b="0" dirty="0">
                <a:latin typeface="Montserrat Light"/>
                <a:cs typeface="Montserrat Light"/>
              </a:rPr>
              <a:t>100%</a:t>
            </a:r>
            <a:r>
              <a:rPr sz="1100" b="0" spc="85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полиэстер</a:t>
            </a:r>
            <a:endParaRPr sz="1100" dirty="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5399"/>
            <a:ext cx="4946179" cy="5704853"/>
            <a:chOff x="709033" y="3195399"/>
            <a:chExt cx="4946179" cy="5704853"/>
          </a:xfrm>
        </p:grpSpPr>
        <p:sp>
          <p:nvSpPr>
            <p:cNvPr id="10" name="object 10"/>
            <p:cNvSpPr/>
            <p:nvPr/>
          </p:nvSpPr>
          <p:spPr>
            <a:xfrm>
              <a:off x="709033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399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7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63386" y="3465863"/>
              <a:ext cx="1713605" cy="171360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55453" y="5401608"/>
              <a:ext cx="1729477" cy="172947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5923" y="7183027"/>
              <a:ext cx="1717225" cy="171722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709791" y="1020439"/>
            <a:ext cx="4957445" cy="175753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l">
              <a:lnSpc>
                <a:spcPct val="102200"/>
              </a:lnSpc>
              <a:spcBef>
                <a:spcPts val="90"/>
              </a:spcBef>
              <a:tabLst>
                <a:tab pos="2082800" algn="l"/>
                <a:tab pos="3682365" algn="l"/>
              </a:tabLst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5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туриста,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который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знает: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пути</a:t>
            </a:r>
            <a:r>
              <a:rPr sz="1600" spc="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главное</a:t>
            </a:r>
            <a:r>
              <a:rPr sz="1600" spc="55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— </a:t>
            </a:r>
            <a:r>
              <a:rPr sz="1600" dirty="0">
                <a:latin typeface="Montserrat"/>
                <a:cs typeface="Montserrat"/>
              </a:rPr>
              <a:t>чтобы</a:t>
            </a:r>
            <a:r>
              <a:rPr sz="1600" spc="484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всё</a:t>
            </a:r>
            <a:r>
              <a:rPr sz="1600" spc="4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было</a:t>
            </a:r>
            <a:r>
              <a:rPr sz="1600" spc="484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под</a:t>
            </a:r>
            <a:r>
              <a:rPr sz="1600" spc="4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рукой.</a:t>
            </a:r>
            <a:r>
              <a:rPr sz="1600" spc="484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Рюкзак</a:t>
            </a:r>
            <a:r>
              <a:rPr sz="1600" spc="490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с </a:t>
            </a:r>
            <a:r>
              <a:rPr sz="1600" spc="-10" dirty="0">
                <a:latin typeface="Montserrat"/>
                <a:cs typeface="Montserrat"/>
              </a:rPr>
              <a:t>продуманной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системой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креплений, </a:t>
            </a:r>
            <a:r>
              <a:rPr lang="ru-RU" sz="1600" dirty="0" smtClean="0">
                <a:latin typeface="Montserrat"/>
                <a:cs typeface="Montserrat"/>
              </a:rPr>
              <a:t>компактная складная бутылка</a:t>
            </a:r>
            <a:r>
              <a:rPr sz="1600" spc="-10" dirty="0" smtClean="0">
                <a:latin typeface="Montserrat"/>
                <a:cs typeface="Montserrat"/>
              </a:rPr>
              <a:t>, </a:t>
            </a:r>
            <a:r>
              <a:rPr lang="ru-RU" sz="1600" spc="-10" dirty="0" smtClean="0">
                <a:latin typeface="Montserrat"/>
                <a:cs typeface="Montserrat"/>
              </a:rPr>
              <a:t> </a:t>
            </a:r>
            <a:r>
              <a:rPr sz="1600" dirty="0" err="1" smtClean="0">
                <a:latin typeface="Montserrat"/>
                <a:cs typeface="Montserrat"/>
              </a:rPr>
              <a:t>дождевик</a:t>
            </a:r>
            <a:r>
              <a:rPr sz="1600" spc="420" dirty="0" smtClean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от</a:t>
            </a:r>
            <a:r>
              <a:rPr sz="1600" spc="420" dirty="0">
                <a:latin typeface="Montserrat"/>
                <a:cs typeface="Montserrat"/>
              </a:rPr>
              <a:t>   </a:t>
            </a:r>
            <a:r>
              <a:rPr sz="1600" dirty="0" err="1">
                <a:latin typeface="Montserrat"/>
                <a:cs typeface="Montserrat"/>
              </a:rPr>
              <a:t>внезапной</a:t>
            </a:r>
            <a:r>
              <a:rPr sz="1600" spc="420" dirty="0">
                <a:latin typeface="Montserrat"/>
                <a:cs typeface="Montserrat"/>
              </a:rPr>
              <a:t>   </a:t>
            </a:r>
            <a:r>
              <a:rPr sz="1600" dirty="0" err="1" smtClean="0">
                <a:latin typeface="Montserrat"/>
                <a:cs typeface="Montserrat"/>
              </a:rPr>
              <a:t>непогоды</a:t>
            </a:r>
            <a:r>
              <a:rPr lang="ru-RU" sz="1600" spc="425" dirty="0">
                <a:latin typeface="Montserrat"/>
                <a:cs typeface="Montserrat"/>
              </a:rPr>
              <a:t> </a:t>
            </a:r>
            <a:r>
              <a:rPr sz="1600" spc="-50" dirty="0" smtClean="0">
                <a:latin typeface="Montserrat"/>
                <a:cs typeface="Montserrat"/>
              </a:rPr>
              <a:t>и</a:t>
            </a:r>
            <a:r>
              <a:rPr lang="ru-RU" sz="1600" spc="-50" dirty="0" smtClean="0">
                <a:latin typeface="Montserrat"/>
                <a:cs typeface="Montserrat"/>
              </a:rPr>
              <a:t> </a:t>
            </a:r>
            <a:r>
              <a:rPr sz="1600" dirty="0" err="1" smtClean="0">
                <a:latin typeface="Montserrat"/>
                <a:cs typeface="Montserrat"/>
              </a:rPr>
              <a:t>алюминиевая</a:t>
            </a:r>
            <a:r>
              <a:rPr sz="1600" spc="120" dirty="0" smtClean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бутылка</a:t>
            </a:r>
            <a:r>
              <a:rPr sz="1600" spc="1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1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воды</a:t>
            </a:r>
            <a:r>
              <a:rPr sz="1600" spc="1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1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это</a:t>
            </a:r>
            <a:r>
              <a:rPr sz="1600" spc="12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набор </a:t>
            </a:r>
            <a:r>
              <a:rPr sz="1600" dirty="0">
                <a:latin typeface="Montserrat"/>
                <a:cs typeface="Montserrat"/>
              </a:rPr>
              <a:t>человека,</a:t>
            </a:r>
            <a:r>
              <a:rPr sz="1600" spc="459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готового</a:t>
            </a:r>
            <a:r>
              <a:rPr sz="1600" spc="46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</a:t>
            </a:r>
            <a:r>
              <a:rPr sz="1600" spc="46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любым</a:t>
            </a:r>
            <a:r>
              <a:rPr sz="1600" spc="465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поворотам маршрута.</a:t>
            </a:r>
            <a:endParaRPr sz="1600" dirty="0">
              <a:latin typeface="Montserrat"/>
              <a:cs typeface="Montserra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58255" y="9218907"/>
            <a:ext cx="1597660" cy="1103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Дождевик</a:t>
            </a:r>
            <a:endParaRPr sz="1300" dirty="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spc="-10" dirty="0">
                <a:latin typeface="Montserrat"/>
                <a:cs typeface="Montserrat"/>
              </a:rPr>
              <a:t>PROMO</a:t>
            </a:r>
            <a:endParaRPr sz="2050" dirty="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2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  <a:hlinkClick r:id="rId10"/>
              </a:rPr>
              <a:t>19406</a:t>
            </a:r>
            <a:endParaRPr sz="15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dirty="0">
                <a:latin typeface="Montserrat Light"/>
                <a:cs typeface="Montserrat Light"/>
              </a:rPr>
              <a:t>полиэтилен,</a:t>
            </a:r>
            <a:r>
              <a:rPr sz="1100" b="0" spc="215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пластик</a:t>
            </a:r>
            <a:endParaRPr sz="1100" dirty="0">
              <a:latin typeface="Montserrat Light"/>
              <a:cs typeface="Montserrat Light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199" y="9159875"/>
            <a:ext cx="1452653" cy="12795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5" y="85245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6"/>
                  </a:lnTo>
                  <a:lnTo>
                    <a:pt x="5608042" y="68779"/>
                  </a:lnTo>
                  <a:lnTo>
                    <a:pt x="5575656" y="99632"/>
                  </a:lnTo>
                  <a:lnTo>
                    <a:pt x="5540055" y="128133"/>
                  </a:lnTo>
                  <a:lnTo>
                    <a:pt x="5501484" y="154163"/>
                  </a:lnTo>
                  <a:lnTo>
                    <a:pt x="5460187" y="177602"/>
                  </a:lnTo>
                  <a:lnTo>
                    <a:pt x="5416407" y="198329"/>
                  </a:lnTo>
                  <a:lnTo>
                    <a:pt x="5370389" y="216223"/>
                  </a:lnTo>
                  <a:lnTo>
                    <a:pt x="5322378" y="231166"/>
                  </a:lnTo>
                  <a:lnTo>
                    <a:pt x="5272617" y="243036"/>
                  </a:lnTo>
                  <a:lnTo>
                    <a:pt x="5221351" y="251713"/>
                  </a:lnTo>
                  <a:lnTo>
                    <a:pt x="5168823" y="257077"/>
                  </a:lnTo>
                  <a:lnTo>
                    <a:pt x="5115278" y="259007"/>
                  </a:lnTo>
                  <a:lnTo>
                    <a:pt x="5061714" y="257414"/>
                  </a:lnTo>
                  <a:lnTo>
                    <a:pt x="5009129" y="252378"/>
                  </a:lnTo>
                  <a:lnTo>
                    <a:pt x="4957769" y="244021"/>
                  </a:lnTo>
                  <a:lnTo>
                    <a:pt x="4907878" y="232460"/>
                  </a:lnTo>
                  <a:lnTo>
                    <a:pt x="4859703" y="217814"/>
                  </a:lnTo>
                  <a:lnTo>
                    <a:pt x="4813490" y="200204"/>
                  </a:lnTo>
                  <a:lnTo>
                    <a:pt x="4769483" y="179747"/>
                  </a:lnTo>
                  <a:lnTo>
                    <a:pt x="4727929" y="156563"/>
                  </a:lnTo>
                  <a:lnTo>
                    <a:pt x="4689072" y="130771"/>
                  </a:lnTo>
                  <a:lnTo>
                    <a:pt x="4653159" y="102490"/>
                  </a:lnTo>
                  <a:lnTo>
                    <a:pt x="4620435" y="71840"/>
                  </a:lnTo>
                  <a:lnTo>
                    <a:pt x="4591145" y="38938"/>
                  </a:lnTo>
                  <a:lnTo>
                    <a:pt x="4565536" y="3905"/>
                  </a:lnTo>
                  <a:lnTo>
                    <a:pt x="4194196" y="5057"/>
                  </a:lnTo>
                  <a:lnTo>
                    <a:pt x="4168968" y="40245"/>
                  </a:lnTo>
                  <a:lnTo>
                    <a:pt x="4140038" y="73323"/>
                  </a:lnTo>
                  <a:lnTo>
                    <a:pt x="4107651" y="104172"/>
                  </a:lnTo>
                  <a:lnTo>
                    <a:pt x="4072049" y="132672"/>
                  </a:lnTo>
                  <a:lnTo>
                    <a:pt x="4033476" y="158701"/>
                  </a:lnTo>
                  <a:lnTo>
                    <a:pt x="3992177" y="182140"/>
                  </a:lnTo>
                  <a:lnTo>
                    <a:pt x="3948395" y="202867"/>
                  </a:lnTo>
                  <a:lnTo>
                    <a:pt x="3902374" y="220763"/>
                  </a:lnTo>
                  <a:lnTo>
                    <a:pt x="3854357" y="235706"/>
                  </a:lnTo>
                  <a:lnTo>
                    <a:pt x="3804588" y="247578"/>
                  </a:lnTo>
                  <a:lnTo>
                    <a:pt x="3753311" y="256256"/>
                  </a:lnTo>
                  <a:lnTo>
                    <a:pt x="3700770" y="261621"/>
                  </a:lnTo>
                  <a:lnTo>
                    <a:pt x="3647208" y="263552"/>
                  </a:lnTo>
                  <a:lnTo>
                    <a:pt x="3593612" y="261958"/>
                  </a:lnTo>
                  <a:lnTo>
                    <a:pt x="3540999" y="256923"/>
                  </a:lnTo>
                  <a:lnTo>
                    <a:pt x="3489614" y="248565"/>
                  </a:lnTo>
                  <a:lnTo>
                    <a:pt x="3439704" y="237004"/>
                  </a:lnTo>
                  <a:lnTo>
                    <a:pt x="3391513" y="222358"/>
                  </a:lnTo>
                  <a:lnTo>
                    <a:pt x="3345288" y="204747"/>
                  </a:lnTo>
                  <a:lnTo>
                    <a:pt x="3301275" y="184290"/>
                  </a:lnTo>
                  <a:lnTo>
                    <a:pt x="3259719" y="161105"/>
                  </a:lnTo>
                  <a:lnTo>
                    <a:pt x="3220865" y="135312"/>
                  </a:lnTo>
                  <a:lnTo>
                    <a:pt x="3184960" y="107030"/>
                  </a:lnTo>
                  <a:lnTo>
                    <a:pt x="3152249" y="76378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91"/>
                  </a:lnTo>
                  <a:lnTo>
                    <a:pt x="2700353" y="44789"/>
                  </a:lnTo>
                  <a:lnTo>
                    <a:pt x="2671422" y="77877"/>
                  </a:lnTo>
                  <a:lnTo>
                    <a:pt x="2639033" y="108733"/>
                  </a:lnTo>
                  <a:lnTo>
                    <a:pt x="2603429" y="137237"/>
                  </a:lnTo>
                  <a:lnTo>
                    <a:pt x="2564856" y="163270"/>
                  </a:lnTo>
                  <a:lnTo>
                    <a:pt x="2523557" y="186710"/>
                  </a:lnTo>
                  <a:lnTo>
                    <a:pt x="2479776" y="207437"/>
                  </a:lnTo>
                  <a:lnTo>
                    <a:pt x="2433757" y="225332"/>
                  </a:lnTo>
                  <a:lnTo>
                    <a:pt x="2385745" y="240273"/>
                  </a:lnTo>
                  <a:lnTo>
                    <a:pt x="2335984" y="252140"/>
                  </a:lnTo>
                  <a:lnTo>
                    <a:pt x="2284718" y="260813"/>
                  </a:lnTo>
                  <a:lnTo>
                    <a:pt x="2232190" y="266172"/>
                  </a:lnTo>
                  <a:lnTo>
                    <a:pt x="2178645" y="268096"/>
                  </a:lnTo>
                  <a:lnTo>
                    <a:pt x="2125081" y="266503"/>
                  </a:lnTo>
                  <a:lnTo>
                    <a:pt x="2072497" y="261468"/>
                  </a:lnTo>
                  <a:lnTo>
                    <a:pt x="2021138" y="253112"/>
                  </a:lnTo>
                  <a:lnTo>
                    <a:pt x="1971249" y="241552"/>
                  </a:lnTo>
                  <a:lnTo>
                    <a:pt x="1923076" y="226909"/>
                  </a:lnTo>
                  <a:lnTo>
                    <a:pt x="1876864" y="209300"/>
                  </a:lnTo>
                  <a:lnTo>
                    <a:pt x="1832858" y="188844"/>
                  </a:lnTo>
                  <a:lnTo>
                    <a:pt x="1791305" y="165661"/>
                  </a:lnTo>
                  <a:lnTo>
                    <a:pt x="1752448" y="139869"/>
                  </a:lnTo>
                  <a:lnTo>
                    <a:pt x="1716534" y="111588"/>
                  </a:lnTo>
                  <a:lnTo>
                    <a:pt x="1683809" y="80935"/>
                  </a:lnTo>
                  <a:lnTo>
                    <a:pt x="1654516" y="48031"/>
                  </a:lnTo>
                  <a:lnTo>
                    <a:pt x="1628903" y="12994"/>
                  </a:lnTo>
                  <a:lnTo>
                    <a:pt x="1257563" y="14146"/>
                  </a:lnTo>
                  <a:lnTo>
                    <a:pt x="1232339" y="49342"/>
                  </a:lnTo>
                  <a:lnTo>
                    <a:pt x="1203413" y="82428"/>
                  </a:lnTo>
                  <a:lnTo>
                    <a:pt x="1171027" y="113282"/>
                  </a:lnTo>
                  <a:lnTo>
                    <a:pt x="1135427" y="141785"/>
                  </a:lnTo>
                  <a:lnTo>
                    <a:pt x="1096857" y="167817"/>
                  </a:lnTo>
                  <a:lnTo>
                    <a:pt x="1055560" y="191256"/>
                  </a:lnTo>
                  <a:lnTo>
                    <a:pt x="1011781" y="211983"/>
                  </a:lnTo>
                  <a:lnTo>
                    <a:pt x="965764" y="229877"/>
                  </a:lnTo>
                  <a:lnTo>
                    <a:pt x="917752" y="244817"/>
                  </a:lnTo>
                  <a:lnTo>
                    <a:pt x="867991" y="256684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51"/>
                  </a:lnTo>
                  <a:lnTo>
                    <a:pt x="604439" y="266020"/>
                  </a:lnTo>
                  <a:lnTo>
                    <a:pt x="553054" y="257665"/>
                  </a:lnTo>
                  <a:lnTo>
                    <a:pt x="503143" y="246106"/>
                  </a:lnTo>
                  <a:lnTo>
                    <a:pt x="454951" y="231463"/>
                  </a:lnTo>
                  <a:lnTo>
                    <a:pt x="408724" y="213853"/>
                  </a:lnTo>
                  <a:lnTo>
                    <a:pt x="364709" y="193397"/>
                  </a:lnTo>
                  <a:lnTo>
                    <a:pt x="323149" y="170213"/>
                  </a:lnTo>
                  <a:lnTo>
                    <a:pt x="284291" y="144421"/>
                  </a:lnTo>
                  <a:lnTo>
                    <a:pt x="248381" y="116139"/>
                  </a:lnTo>
                  <a:lnTo>
                    <a:pt x="215664" y="85487"/>
                  </a:lnTo>
                  <a:lnTo>
                    <a:pt x="186385" y="52584"/>
                  </a:lnTo>
                  <a:lnTo>
                    <a:pt x="160790" y="17549"/>
                  </a:lnTo>
                  <a:lnTo>
                    <a:pt x="0" y="18062"/>
                  </a:lnTo>
                  <a:lnTo>
                    <a:pt x="15455" y="2816165"/>
                  </a:lnTo>
                  <a:lnTo>
                    <a:pt x="61448" y="2840675"/>
                  </a:lnTo>
                  <a:lnTo>
                    <a:pt x="102927" y="2868489"/>
                  </a:lnTo>
                  <a:lnTo>
                    <a:pt x="139659" y="2899295"/>
                  </a:lnTo>
                  <a:lnTo>
                    <a:pt x="171414" y="2932779"/>
                  </a:lnTo>
                  <a:lnTo>
                    <a:pt x="197957" y="2968629"/>
                  </a:lnTo>
                  <a:lnTo>
                    <a:pt x="219058" y="3006531"/>
                  </a:lnTo>
                  <a:lnTo>
                    <a:pt x="234484" y="3046173"/>
                  </a:lnTo>
                  <a:lnTo>
                    <a:pt x="244004" y="3087241"/>
                  </a:lnTo>
                  <a:lnTo>
                    <a:pt x="247385" y="3129423"/>
                  </a:lnTo>
                  <a:lnTo>
                    <a:pt x="247277" y="3138826"/>
                  </a:lnTo>
                  <a:lnTo>
                    <a:pt x="236490" y="3208848"/>
                  </a:lnTo>
                  <a:lnTo>
                    <a:pt x="221757" y="3249476"/>
                  </a:lnTo>
                  <a:lnTo>
                    <a:pt x="201163" y="3288270"/>
                  </a:lnTo>
                  <a:lnTo>
                    <a:pt x="174954" y="3324926"/>
                  </a:lnTo>
                  <a:lnTo>
                    <a:pt x="143377" y="3359140"/>
                  </a:lnTo>
                  <a:lnTo>
                    <a:pt x="106681" y="3390608"/>
                  </a:lnTo>
                  <a:lnTo>
                    <a:pt x="65113" y="3419027"/>
                  </a:lnTo>
                  <a:lnTo>
                    <a:pt x="18920" y="3444094"/>
                  </a:lnTo>
                  <a:lnTo>
                    <a:pt x="61003" y="11055778"/>
                  </a:lnTo>
                  <a:lnTo>
                    <a:pt x="221825" y="11055255"/>
                  </a:lnTo>
                  <a:lnTo>
                    <a:pt x="247024" y="11020060"/>
                  </a:lnTo>
                  <a:lnTo>
                    <a:pt x="275931" y="10986977"/>
                  </a:lnTo>
                  <a:lnTo>
                    <a:pt x="308303" y="10956123"/>
                  </a:lnTo>
                  <a:lnTo>
                    <a:pt x="343896" y="10927621"/>
                  </a:lnTo>
                  <a:lnTo>
                    <a:pt x="382465" y="10901590"/>
                  </a:lnTo>
                  <a:lnTo>
                    <a:pt x="423766" y="10878151"/>
                  </a:lnTo>
                  <a:lnTo>
                    <a:pt x="467554" y="10857424"/>
                  </a:lnTo>
                  <a:lnTo>
                    <a:pt x="513585" y="10839529"/>
                  </a:lnTo>
                  <a:lnTo>
                    <a:pt x="561615" y="10824586"/>
                  </a:lnTo>
                  <a:lnTo>
                    <a:pt x="611399" y="10812717"/>
                  </a:lnTo>
                  <a:lnTo>
                    <a:pt x="662694" y="10804041"/>
                  </a:lnTo>
                  <a:lnTo>
                    <a:pt x="715253" y="10798678"/>
                  </a:lnTo>
                  <a:lnTo>
                    <a:pt x="768835" y="10796749"/>
                  </a:lnTo>
                  <a:lnTo>
                    <a:pt x="822399" y="10798345"/>
                  </a:lnTo>
                  <a:lnTo>
                    <a:pt x="874983" y="10803382"/>
                  </a:lnTo>
                  <a:lnTo>
                    <a:pt x="926342" y="10811741"/>
                  </a:lnTo>
                  <a:lnTo>
                    <a:pt x="976231" y="10823302"/>
                  </a:lnTo>
                  <a:lnTo>
                    <a:pt x="1024405" y="10837948"/>
                  </a:lnTo>
                  <a:lnTo>
                    <a:pt x="1070618" y="10855559"/>
                  </a:lnTo>
                  <a:lnTo>
                    <a:pt x="1114625" y="10876017"/>
                  </a:lnTo>
                  <a:lnTo>
                    <a:pt x="1156180" y="10899201"/>
                  </a:lnTo>
                  <a:lnTo>
                    <a:pt x="1195039" y="10924994"/>
                  </a:lnTo>
                  <a:lnTo>
                    <a:pt x="1230955" y="10953277"/>
                  </a:lnTo>
                  <a:lnTo>
                    <a:pt x="1263684" y="10983930"/>
                  </a:lnTo>
                  <a:lnTo>
                    <a:pt x="1292980" y="11016835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1"/>
                  </a:lnTo>
                  <a:lnTo>
                    <a:pt x="1850635" y="10897049"/>
                  </a:lnTo>
                  <a:lnTo>
                    <a:pt x="1891934" y="10873609"/>
                  </a:lnTo>
                  <a:lnTo>
                    <a:pt x="1935714" y="10852882"/>
                  </a:lnTo>
                  <a:lnTo>
                    <a:pt x="1981733" y="10834987"/>
                  </a:lnTo>
                  <a:lnTo>
                    <a:pt x="2029745" y="10820046"/>
                  </a:lnTo>
                  <a:lnTo>
                    <a:pt x="2079507" y="10808177"/>
                  </a:lnTo>
                  <a:lnTo>
                    <a:pt x="2130773" y="10799503"/>
                  </a:lnTo>
                  <a:lnTo>
                    <a:pt x="2183300" y="10794142"/>
                  </a:lnTo>
                  <a:lnTo>
                    <a:pt x="2236842" y="10792215"/>
                  </a:lnTo>
                  <a:lnTo>
                    <a:pt x="2290404" y="10793811"/>
                  </a:lnTo>
                  <a:lnTo>
                    <a:pt x="2342988" y="10798847"/>
                  </a:lnTo>
                  <a:lnTo>
                    <a:pt x="2394347" y="10807204"/>
                  </a:lnTo>
                  <a:lnTo>
                    <a:pt x="2444236" y="10818764"/>
                  </a:lnTo>
                  <a:lnTo>
                    <a:pt x="2492411" y="10833408"/>
                  </a:lnTo>
                  <a:lnTo>
                    <a:pt x="2538624" y="10851017"/>
                  </a:lnTo>
                  <a:lnTo>
                    <a:pt x="2582631" y="10871473"/>
                  </a:lnTo>
                  <a:lnTo>
                    <a:pt x="2624187" y="10894656"/>
                  </a:lnTo>
                  <a:lnTo>
                    <a:pt x="2663045" y="10920448"/>
                  </a:lnTo>
                  <a:lnTo>
                    <a:pt x="2698961" y="10948730"/>
                  </a:lnTo>
                  <a:lnTo>
                    <a:pt x="2731688" y="10979383"/>
                  </a:lnTo>
                  <a:lnTo>
                    <a:pt x="2760981" y="11012289"/>
                  </a:lnTo>
                  <a:lnTo>
                    <a:pt x="2786595" y="11047328"/>
                  </a:lnTo>
                  <a:lnTo>
                    <a:pt x="3158427" y="11046176"/>
                  </a:lnTo>
                  <a:lnTo>
                    <a:pt x="3183627" y="11010980"/>
                  </a:lnTo>
                  <a:lnTo>
                    <a:pt x="3212536" y="10977894"/>
                  </a:lnTo>
                  <a:lnTo>
                    <a:pt x="3244908" y="10947040"/>
                  </a:lnTo>
                  <a:lnTo>
                    <a:pt x="3280500" y="10918536"/>
                  </a:lnTo>
                  <a:lnTo>
                    <a:pt x="3319068" y="10892505"/>
                  </a:lnTo>
                  <a:lnTo>
                    <a:pt x="3360367" y="10869065"/>
                  </a:lnTo>
                  <a:lnTo>
                    <a:pt x="3404153" y="10848338"/>
                  </a:lnTo>
                  <a:lnTo>
                    <a:pt x="3450183" y="10830443"/>
                  </a:lnTo>
                  <a:lnTo>
                    <a:pt x="3498211" y="10815501"/>
                  </a:lnTo>
                  <a:lnTo>
                    <a:pt x="3547993" y="10803633"/>
                  </a:lnTo>
                  <a:lnTo>
                    <a:pt x="3599286" y="10794958"/>
                  </a:lnTo>
                  <a:lnTo>
                    <a:pt x="3651845" y="10789597"/>
                  </a:lnTo>
                  <a:lnTo>
                    <a:pt x="3705426" y="10787671"/>
                  </a:lnTo>
                  <a:lnTo>
                    <a:pt x="3758990" y="10789265"/>
                  </a:lnTo>
                  <a:lnTo>
                    <a:pt x="3811576" y="10794299"/>
                  </a:lnTo>
                  <a:lnTo>
                    <a:pt x="3862938" y="10802656"/>
                  </a:lnTo>
                  <a:lnTo>
                    <a:pt x="3912829" y="10814217"/>
                  </a:lnTo>
                  <a:lnTo>
                    <a:pt x="3961006" y="10828861"/>
                  </a:lnTo>
                  <a:lnTo>
                    <a:pt x="4007222" y="10846471"/>
                  </a:lnTo>
                  <a:lnTo>
                    <a:pt x="4051232" y="10866927"/>
                  </a:lnTo>
                  <a:lnTo>
                    <a:pt x="4092790" y="10890111"/>
                  </a:lnTo>
                  <a:lnTo>
                    <a:pt x="4131651" y="10915903"/>
                  </a:lnTo>
                  <a:lnTo>
                    <a:pt x="4167569" y="10944184"/>
                  </a:lnTo>
                  <a:lnTo>
                    <a:pt x="4200298" y="10974835"/>
                  </a:lnTo>
                  <a:lnTo>
                    <a:pt x="4229594" y="11007738"/>
                  </a:lnTo>
                  <a:lnTo>
                    <a:pt x="4255210" y="11042773"/>
                  </a:lnTo>
                  <a:lnTo>
                    <a:pt x="4626550" y="11041621"/>
                  </a:lnTo>
                  <a:lnTo>
                    <a:pt x="4651774" y="11006429"/>
                  </a:lnTo>
                  <a:lnTo>
                    <a:pt x="4680700" y="10973347"/>
                  </a:lnTo>
                  <a:lnTo>
                    <a:pt x="4713085" y="10942495"/>
                  </a:lnTo>
                  <a:lnTo>
                    <a:pt x="4748684" y="10913992"/>
                  </a:lnTo>
                  <a:lnTo>
                    <a:pt x="4787253" y="10887961"/>
                  </a:lnTo>
                  <a:lnTo>
                    <a:pt x="4828550" y="10864521"/>
                  </a:lnTo>
                  <a:lnTo>
                    <a:pt x="4872328" y="10843793"/>
                  </a:lnTo>
                  <a:lnTo>
                    <a:pt x="4918345" y="10825896"/>
                  </a:lnTo>
                  <a:lnTo>
                    <a:pt x="4966356" y="10810952"/>
                  </a:lnTo>
                  <a:lnTo>
                    <a:pt x="5016118" y="10799080"/>
                  </a:lnTo>
                  <a:lnTo>
                    <a:pt x="5067386" y="10790402"/>
                  </a:lnTo>
                  <a:lnTo>
                    <a:pt x="5119916" y="10785037"/>
                  </a:lnTo>
                  <a:lnTo>
                    <a:pt x="5173465" y="10783106"/>
                  </a:lnTo>
                  <a:lnTo>
                    <a:pt x="5227025" y="10784699"/>
                  </a:lnTo>
                  <a:lnTo>
                    <a:pt x="5279606" y="10789734"/>
                  </a:lnTo>
                  <a:lnTo>
                    <a:pt x="5330964" y="10798090"/>
                  </a:lnTo>
                  <a:lnTo>
                    <a:pt x="5380852" y="10809650"/>
                  </a:lnTo>
                  <a:lnTo>
                    <a:pt x="5429025" y="10824294"/>
                  </a:lnTo>
                  <a:lnTo>
                    <a:pt x="5475238" y="10841904"/>
                  </a:lnTo>
                  <a:lnTo>
                    <a:pt x="5519245" y="10862361"/>
                  </a:lnTo>
                  <a:lnTo>
                    <a:pt x="5560800" y="10885546"/>
                  </a:lnTo>
                  <a:lnTo>
                    <a:pt x="5599658" y="10911340"/>
                  </a:lnTo>
                  <a:lnTo>
                    <a:pt x="5635573" y="10939624"/>
                  </a:lnTo>
                  <a:lnTo>
                    <a:pt x="5668300" y="10970279"/>
                  </a:lnTo>
                  <a:lnTo>
                    <a:pt x="5697594" y="11003187"/>
                  </a:lnTo>
                  <a:lnTo>
                    <a:pt x="5723207" y="11038229"/>
                  </a:lnTo>
                  <a:lnTo>
                    <a:pt x="5883569" y="11037705"/>
                  </a:lnTo>
                  <a:lnTo>
                    <a:pt x="5841476" y="3426052"/>
                  </a:lnTo>
                  <a:lnTo>
                    <a:pt x="5795478" y="3401545"/>
                  </a:lnTo>
                  <a:lnTo>
                    <a:pt x="5753998" y="3373732"/>
                  </a:lnTo>
                  <a:lnTo>
                    <a:pt x="5717267" y="3342927"/>
                  </a:lnTo>
                  <a:lnTo>
                    <a:pt x="5685516" y="3309442"/>
                  </a:lnTo>
                  <a:lnTo>
                    <a:pt x="5658977" y="3273592"/>
                  </a:lnTo>
                  <a:lnTo>
                    <a:pt x="5637880" y="3235688"/>
                  </a:lnTo>
                  <a:lnTo>
                    <a:pt x="5622457" y="3196046"/>
                  </a:lnTo>
                  <a:lnTo>
                    <a:pt x="5612939" y="3154977"/>
                  </a:lnTo>
                  <a:lnTo>
                    <a:pt x="5609556" y="3112795"/>
                  </a:lnTo>
                  <a:lnTo>
                    <a:pt x="5609661" y="3103383"/>
                  </a:lnTo>
                  <a:lnTo>
                    <a:pt x="5620451" y="3033352"/>
                  </a:lnTo>
                  <a:lnTo>
                    <a:pt x="5635183" y="2992718"/>
                  </a:lnTo>
                  <a:lnTo>
                    <a:pt x="5655777" y="2953919"/>
                  </a:lnTo>
                  <a:lnTo>
                    <a:pt x="5681985" y="2917261"/>
                  </a:lnTo>
                  <a:lnTo>
                    <a:pt x="5713559" y="2883048"/>
                  </a:lnTo>
                  <a:lnTo>
                    <a:pt x="5750251" y="2851583"/>
                  </a:lnTo>
                  <a:lnTo>
                    <a:pt x="5791814" y="2823170"/>
                  </a:lnTo>
                  <a:lnTo>
                    <a:pt x="5838000" y="279811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90900" y="3740200"/>
            <a:ext cx="1906270" cy="1276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Толстовка</a:t>
            </a:r>
            <a:endParaRPr sz="1300" dirty="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dirty="0">
                <a:latin typeface="Montserrat"/>
                <a:cs typeface="Montserrat"/>
              </a:rPr>
              <a:t>HELSINKI</a:t>
            </a:r>
            <a:r>
              <a:rPr sz="2050" b="1" spc="105" dirty="0">
                <a:latin typeface="Montserrat"/>
                <a:cs typeface="Montserrat"/>
              </a:rPr>
              <a:t> </a:t>
            </a:r>
            <a:r>
              <a:rPr sz="2050" b="1" spc="-25" dirty="0">
                <a:latin typeface="Montserrat"/>
                <a:cs typeface="Montserrat"/>
              </a:rPr>
              <a:t>260</a:t>
            </a:r>
            <a:endParaRPr sz="2050" dirty="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  <a:hlinkClick r:id="rId4"/>
              </a:rPr>
              <a:t>356000</a:t>
            </a:r>
            <a:endParaRPr sz="1500" dirty="0">
              <a:latin typeface="Montserrat SemiBold"/>
              <a:cs typeface="Montserrat SemiBold"/>
            </a:endParaRPr>
          </a:p>
          <a:p>
            <a:pPr marL="25400" marR="248920">
              <a:lnSpc>
                <a:spcPct val="103200"/>
              </a:lnSpc>
              <a:spcBef>
                <a:spcPts val="869"/>
              </a:spcBef>
            </a:pPr>
            <a:r>
              <a:rPr sz="1100" b="0" dirty="0">
                <a:latin typeface="Montserrat Light"/>
                <a:cs typeface="Montserrat Light"/>
              </a:rPr>
              <a:t>флис,100%</a:t>
            </a:r>
            <a:r>
              <a:rPr sz="1100" b="0" spc="18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полиэстер, </a:t>
            </a:r>
            <a:r>
              <a:rPr sz="1100" b="0" dirty="0">
                <a:latin typeface="Montserrat Light"/>
                <a:cs typeface="Montserrat Light"/>
              </a:rPr>
              <a:t>плотность</a:t>
            </a:r>
            <a:r>
              <a:rPr sz="1100" b="0" spc="120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260</a:t>
            </a:r>
            <a:r>
              <a:rPr sz="1100" b="0" spc="120" dirty="0">
                <a:latin typeface="Montserrat Light"/>
                <a:cs typeface="Montserrat Light"/>
              </a:rPr>
              <a:t> </a:t>
            </a:r>
            <a:r>
              <a:rPr sz="1100" b="0" spc="-20" dirty="0">
                <a:latin typeface="Montserrat Light"/>
                <a:cs typeface="Montserrat Light"/>
              </a:rPr>
              <a:t>г/м2</a:t>
            </a:r>
            <a:endParaRPr sz="11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46439" y="5659449"/>
            <a:ext cx="1557655" cy="1103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Кружка</a:t>
            </a:r>
            <a:endParaRPr sz="1300" dirty="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spc="-20" dirty="0">
                <a:latin typeface="Montserrat"/>
                <a:cs typeface="Montserrat"/>
              </a:rPr>
              <a:t>KATE</a:t>
            </a:r>
            <a:endParaRPr sz="2050" dirty="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25" dirty="0">
                <a:latin typeface="Montserrat SemiBold"/>
                <a:cs typeface="Montserrat SemiBold"/>
              </a:rPr>
              <a:t> </a:t>
            </a:r>
            <a:r>
              <a:rPr sz="1500" b="1" spc="-20" dirty="0">
                <a:latin typeface="Montserrat SemiBold"/>
                <a:cs typeface="Montserrat SemiBold"/>
                <a:hlinkClick r:id="rId5"/>
              </a:rPr>
              <a:t>5801</a:t>
            </a:r>
            <a:endParaRPr sz="15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dirty="0">
                <a:latin typeface="Montserrat Light"/>
                <a:cs typeface="Montserrat Light"/>
              </a:rPr>
              <a:t>нержавеющая</a:t>
            </a:r>
            <a:r>
              <a:rPr sz="1100" b="0" spc="25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сталь</a:t>
            </a:r>
            <a:endParaRPr sz="110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54364" y="7405654"/>
            <a:ext cx="1557655" cy="1103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spc="-10" dirty="0">
                <a:latin typeface="Montserrat Medium"/>
                <a:cs typeface="Montserrat Medium"/>
              </a:rPr>
              <a:t>Термос</a:t>
            </a:r>
            <a:endParaRPr sz="1300" dirty="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spc="-10" dirty="0">
                <a:latin typeface="Montserrat"/>
                <a:cs typeface="Montserrat"/>
              </a:rPr>
              <a:t>THERMO</a:t>
            </a:r>
            <a:endParaRPr sz="2050" dirty="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  <a:hlinkClick r:id="rId6"/>
              </a:rPr>
              <a:t>3517_p</a:t>
            </a:r>
            <a:endParaRPr sz="15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dirty="0">
                <a:latin typeface="Montserrat Light"/>
                <a:cs typeface="Montserrat Light"/>
              </a:rPr>
              <a:t>нержавеющая</a:t>
            </a:r>
            <a:r>
              <a:rPr sz="1100" b="0" spc="250" dirty="0">
                <a:latin typeface="Montserrat Light"/>
                <a:cs typeface="Montserrat Light"/>
              </a:rPr>
              <a:t> </a:t>
            </a:r>
            <a:r>
              <a:rPr sz="1100" b="0" spc="-10" dirty="0">
                <a:latin typeface="Montserrat Light"/>
                <a:cs typeface="Montserrat Light"/>
              </a:rPr>
              <a:t>сталь</a:t>
            </a:r>
            <a:endParaRPr sz="1100" dirty="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0163"/>
            <a:ext cx="4946650" cy="7364730"/>
            <a:chOff x="709033" y="3190163"/>
            <a:chExt cx="4946650" cy="7364730"/>
          </a:xfrm>
        </p:grpSpPr>
        <p:sp>
          <p:nvSpPr>
            <p:cNvPr id="10" name="object 10"/>
            <p:cNvSpPr/>
            <p:nvPr/>
          </p:nvSpPr>
          <p:spPr>
            <a:xfrm>
              <a:off x="709033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399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2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0384" y="5601923"/>
              <a:ext cx="1455453" cy="145545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14622" y="7266794"/>
              <a:ext cx="1539220" cy="15392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4263" y="3476333"/>
              <a:ext cx="1863817" cy="186381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77447" y="9151553"/>
              <a:ext cx="1403088" cy="140309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709791" y="1020439"/>
            <a:ext cx="4957445" cy="17710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13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походе</a:t>
            </a:r>
            <a:r>
              <a:rPr sz="1600" spc="1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нет</a:t>
            </a:r>
            <a:r>
              <a:rPr sz="1600" spc="1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места</a:t>
            </a:r>
            <a:r>
              <a:rPr sz="1600" spc="1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лишним</a:t>
            </a:r>
            <a:r>
              <a:rPr sz="1600" spc="13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вещам</a:t>
            </a:r>
            <a:r>
              <a:rPr sz="1600" spc="1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14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только </a:t>
            </a:r>
            <a:r>
              <a:rPr sz="1600" dirty="0">
                <a:latin typeface="Montserrat"/>
                <a:cs typeface="Montserrat"/>
              </a:rPr>
              <a:t>тем,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кто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дарит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тепло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защиту.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Панама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spc="-25" dirty="0">
                <a:latin typeface="Montserrat"/>
                <a:cs typeface="Montserrat"/>
              </a:rPr>
              <a:t>от </a:t>
            </a:r>
            <a:r>
              <a:rPr sz="1600" dirty="0">
                <a:latin typeface="Montserrat"/>
                <a:cs typeface="Montserrat"/>
              </a:rPr>
              <a:t>солнца,</a:t>
            </a:r>
            <a:r>
              <a:rPr sz="1600" spc="2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толстовка</a:t>
            </a:r>
            <a:r>
              <a:rPr sz="1600" spc="2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2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молнии</a:t>
            </a:r>
            <a:r>
              <a:rPr sz="1600" spc="2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27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вечернего </a:t>
            </a:r>
            <a:r>
              <a:rPr sz="1600" dirty="0">
                <a:latin typeface="Montserrat"/>
                <a:cs typeface="Montserrat"/>
              </a:rPr>
              <a:t>леса,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кружка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1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термос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горячим</a:t>
            </a:r>
            <a:r>
              <a:rPr sz="1600" spc="1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чаем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spc="-25" dirty="0">
                <a:latin typeface="Montserrat"/>
                <a:cs typeface="Montserrat"/>
              </a:rPr>
              <a:t>это </a:t>
            </a:r>
            <a:r>
              <a:rPr sz="1600" dirty="0">
                <a:latin typeface="Montserrat"/>
                <a:cs typeface="Montserrat"/>
              </a:rPr>
              <a:t>маленькая</a:t>
            </a:r>
            <a:r>
              <a:rPr sz="1600" spc="1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1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домашнего</a:t>
            </a:r>
            <a:r>
              <a:rPr sz="1600" spc="1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уюта,</a:t>
            </a:r>
            <a:r>
              <a:rPr sz="1600" spc="18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которая </a:t>
            </a:r>
            <a:r>
              <a:rPr sz="1600" dirty="0">
                <a:latin typeface="Montserrat"/>
                <a:cs typeface="Montserrat"/>
              </a:rPr>
              <a:t>помещается</a:t>
            </a:r>
            <a:r>
              <a:rPr sz="1600" spc="15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рюкзак,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но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греет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душу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160" dirty="0">
                <a:latin typeface="Montserrat"/>
                <a:cs typeface="Montserrat"/>
              </a:rPr>
              <a:t> </a:t>
            </a:r>
            <a:r>
              <a:rPr sz="1600" spc="-20" dirty="0">
                <a:latin typeface="Montserrat"/>
                <a:cs typeface="Montserrat"/>
              </a:rPr>
              <a:t>весь </a:t>
            </a:r>
            <a:r>
              <a:rPr sz="1600" spc="-10" dirty="0">
                <a:latin typeface="Montserrat"/>
                <a:cs typeface="Montserrat"/>
              </a:rPr>
              <a:t>маршрут.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558255" y="9218907"/>
            <a:ext cx="2387600" cy="11036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510"/>
              </a:lnSpc>
              <a:spcBef>
                <a:spcPts val="125"/>
              </a:spcBef>
            </a:pPr>
            <a:r>
              <a:rPr sz="1300" b="0" dirty="0">
                <a:latin typeface="Montserrat Medium"/>
                <a:cs typeface="Montserrat Medium"/>
              </a:rPr>
              <a:t>Панама</a:t>
            </a:r>
            <a:r>
              <a:rPr sz="1300" b="0" spc="55" dirty="0">
                <a:latin typeface="Montserrat Medium"/>
                <a:cs typeface="Montserrat Medium"/>
              </a:rPr>
              <a:t> </a:t>
            </a:r>
            <a:r>
              <a:rPr sz="1300" b="0" spc="-10" dirty="0">
                <a:latin typeface="Montserrat Medium"/>
                <a:cs typeface="Montserrat Medium"/>
              </a:rPr>
              <a:t>двусторонняя</a:t>
            </a:r>
            <a:endParaRPr sz="1300" dirty="0">
              <a:latin typeface="Montserrat Medium"/>
              <a:cs typeface="Montserrat Medium"/>
            </a:endParaRPr>
          </a:p>
          <a:p>
            <a:pPr marL="12700">
              <a:lnSpc>
                <a:spcPts val="2410"/>
              </a:lnSpc>
            </a:pPr>
            <a:r>
              <a:rPr sz="2050" b="1" dirty="0">
                <a:latin typeface="Montserrat"/>
                <a:cs typeface="Montserrat"/>
              </a:rPr>
              <a:t>BUCKET</a:t>
            </a:r>
            <a:r>
              <a:rPr sz="2050" b="1" spc="85" dirty="0">
                <a:latin typeface="Montserrat"/>
                <a:cs typeface="Montserrat"/>
              </a:rPr>
              <a:t> </a:t>
            </a:r>
            <a:r>
              <a:rPr sz="2050" b="1" spc="-10" dirty="0">
                <a:latin typeface="Montserrat"/>
                <a:cs typeface="Montserrat"/>
              </a:rPr>
              <a:t>POCKET</a:t>
            </a:r>
            <a:endParaRPr sz="2050" dirty="0">
              <a:latin typeface="Montserrat"/>
              <a:cs typeface="Montserrat"/>
            </a:endParaRPr>
          </a:p>
          <a:p>
            <a:pPr marL="38100">
              <a:lnSpc>
                <a:spcPct val="100000"/>
              </a:lnSpc>
              <a:spcBef>
                <a:spcPts val="505"/>
              </a:spcBef>
            </a:pPr>
            <a:r>
              <a:rPr sz="1500" b="1" dirty="0">
                <a:latin typeface="Montserrat SemiBold"/>
                <a:cs typeface="Montserrat SemiBold"/>
              </a:rPr>
              <a:t>арт.</a:t>
            </a:r>
            <a:r>
              <a:rPr sz="1500" b="1" spc="-15" dirty="0">
                <a:latin typeface="Montserrat SemiBold"/>
                <a:cs typeface="Montserrat SemiBold"/>
              </a:rPr>
              <a:t> </a:t>
            </a:r>
            <a:r>
              <a:rPr sz="1500" b="1" spc="-10" dirty="0">
                <a:latin typeface="Montserrat SemiBold"/>
                <a:cs typeface="Montserrat SemiBold"/>
                <a:hlinkClick r:id="rId11"/>
              </a:rPr>
              <a:t>25453</a:t>
            </a:r>
            <a:endParaRPr sz="15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910"/>
              </a:spcBef>
            </a:pPr>
            <a:r>
              <a:rPr sz="1100" b="0" dirty="0">
                <a:latin typeface="Montserrat Light"/>
                <a:cs typeface="Montserrat Light"/>
              </a:rPr>
              <a:t>100%</a:t>
            </a:r>
            <a:r>
              <a:rPr sz="1100" b="0" spc="90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нейлон,</a:t>
            </a:r>
            <a:r>
              <a:rPr sz="1100" b="0" spc="90" dirty="0">
                <a:latin typeface="Montserrat Light"/>
                <a:cs typeface="Montserrat Light"/>
              </a:rPr>
              <a:t> </a:t>
            </a:r>
            <a:r>
              <a:rPr sz="1100" b="0" dirty="0">
                <a:latin typeface="Montserrat Light"/>
                <a:cs typeface="Montserrat Light"/>
              </a:rPr>
              <a:t>85</a:t>
            </a:r>
            <a:r>
              <a:rPr sz="1100" b="0" spc="90" dirty="0">
                <a:latin typeface="Montserrat Light"/>
                <a:cs typeface="Montserrat Light"/>
              </a:rPr>
              <a:t> </a:t>
            </a:r>
            <a:r>
              <a:rPr sz="1100" b="0" spc="-20" dirty="0">
                <a:latin typeface="Montserrat Light"/>
                <a:cs typeface="Montserrat Light"/>
              </a:rPr>
              <a:t>грм2</a:t>
            </a:r>
            <a:endParaRPr sz="110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45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6"/>
                  </a:lnTo>
                  <a:lnTo>
                    <a:pt x="5608042" y="68779"/>
                  </a:lnTo>
                  <a:lnTo>
                    <a:pt x="5575656" y="99632"/>
                  </a:lnTo>
                  <a:lnTo>
                    <a:pt x="5540055" y="128133"/>
                  </a:lnTo>
                  <a:lnTo>
                    <a:pt x="5501484" y="154163"/>
                  </a:lnTo>
                  <a:lnTo>
                    <a:pt x="5460187" y="177602"/>
                  </a:lnTo>
                  <a:lnTo>
                    <a:pt x="5416407" y="198329"/>
                  </a:lnTo>
                  <a:lnTo>
                    <a:pt x="5370389" y="216223"/>
                  </a:lnTo>
                  <a:lnTo>
                    <a:pt x="5322378" y="231166"/>
                  </a:lnTo>
                  <a:lnTo>
                    <a:pt x="5272617" y="243036"/>
                  </a:lnTo>
                  <a:lnTo>
                    <a:pt x="5221351" y="251713"/>
                  </a:lnTo>
                  <a:lnTo>
                    <a:pt x="5168823" y="257077"/>
                  </a:lnTo>
                  <a:lnTo>
                    <a:pt x="5115278" y="259007"/>
                  </a:lnTo>
                  <a:lnTo>
                    <a:pt x="5061714" y="257414"/>
                  </a:lnTo>
                  <a:lnTo>
                    <a:pt x="5009129" y="252378"/>
                  </a:lnTo>
                  <a:lnTo>
                    <a:pt x="4957769" y="244021"/>
                  </a:lnTo>
                  <a:lnTo>
                    <a:pt x="4907878" y="232460"/>
                  </a:lnTo>
                  <a:lnTo>
                    <a:pt x="4859703" y="217814"/>
                  </a:lnTo>
                  <a:lnTo>
                    <a:pt x="4813490" y="200204"/>
                  </a:lnTo>
                  <a:lnTo>
                    <a:pt x="4769483" y="179747"/>
                  </a:lnTo>
                  <a:lnTo>
                    <a:pt x="4727929" y="156563"/>
                  </a:lnTo>
                  <a:lnTo>
                    <a:pt x="4689072" y="130771"/>
                  </a:lnTo>
                  <a:lnTo>
                    <a:pt x="4653159" y="102490"/>
                  </a:lnTo>
                  <a:lnTo>
                    <a:pt x="4620435" y="71840"/>
                  </a:lnTo>
                  <a:lnTo>
                    <a:pt x="4591145" y="38938"/>
                  </a:lnTo>
                  <a:lnTo>
                    <a:pt x="4565536" y="3905"/>
                  </a:lnTo>
                  <a:lnTo>
                    <a:pt x="4194196" y="5057"/>
                  </a:lnTo>
                  <a:lnTo>
                    <a:pt x="4168968" y="40245"/>
                  </a:lnTo>
                  <a:lnTo>
                    <a:pt x="4140038" y="73323"/>
                  </a:lnTo>
                  <a:lnTo>
                    <a:pt x="4107649" y="104172"/>
                  </a:lnTo>
                  <a:lnTo>
                    <a:pt x="4072047" y="132672"/>
                  </a:lnTo>
                  <a:lnTo>
                    <a:pt x="4033474" y="158701"/>
                  </a:lnTo>
                  <a:lnTo>
                    <a:pt x="3992174" y="182140"/>
                  </a:lnTo>
                  <a:lnTo>
                    <a:pt x="3948391" y="202867"/>
                  </a:lnTo>
                  <a:lnTo>
                    <a:pt x="3902369" y="220763"/>
                  </a:lnTo>
                  <a:lnTo>
                    <a:pt x="3854352" y="235706"/>
                  </a:lnTo>
                  <a:lnTo>
                    <a:pt x="3804584" y="247578"/>
                  </a:lnTo>
                  <a:lnTo>
                    <a:pt x="3753308" y="256256"/>
                  </a:lnTo>
                  <a:lnTo>
                    <a:pt x="3700768" y="261621"/>
                  </a:lnTo>
                  <a:lnTo>
                    <a:pt x="3647208" y="263552"/>
                  </a:lnTo>
                  <a:lnTo>
                    <a:pt x="3593612" y="261958"/>
                  </a:lnTo>
                  <a:lnTo>
                    <a:pt x="3540999" y="256923"/>
                  </a:lnTo>
                  <a:lnTo>
                    <a:pt x="3489614" y="248565"/>
                  </a:lnTo>
                  <a:lnTo>
                    <a:pt x="3439704" y="237004"/>
                  </a:lnTo>
                  <a:lnTo>
                    <a:pt x="3391513" y="222358"/>
                  </a:lnTo>
                  <a:lnTo>
                    <a:pt x="3345288" y="204747"/>
                  </a:lnTo>
                  <a:lnTo>
                    <a:pt x="3301275" y="184290"/>
                  </a:lnTo>
                  <a:lnTo>
                    <a:pt x="3259719" y="161105"/>
                  </a:lnTo>
                  <a:lnTo>
                    <a:pt x="3220865" y="135312"/>
                  </a:lnTo>
                  <a:lnTo>
                    <a:pt x="3184960" y="107030"/>
                  </a:lnTo>
                  <a:lnTo>
                    <a:pt x="3152249" y="76378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91"/>
                  </a:lnTo>
                  <a:lnTo>
                    <a:pt x="2700353" y="44789"/>
                  </a:lnTo>
                  <a:lnTo>
                    <a:pt x="2671422" y="77877"/>
                  </a:lnTo>
                  <a:lnTo>
                    <a:pt x="2639033" y="108733"/>
                  </a:lnTo>
                  <a:lnTo>
                    <a:pt x="2603429" y="137237"/>
                  </a:lnTo>
                  <a:lnTo>
                    <a:pt x="2564856" y="163270"/>
                  </a:lnTo>
                  <a:lnTo>
                    <a:pt x="2523557" y="186710"/>
                  </a:lnTo>
                  <a:lnTo>
                    <a:pt x="2479776" y="207437"/>
                  </a:lnTo>
                  <a:lnTo>
                    <a:pt x="2433757" y="225332"/>
                  </a:lnTo>
                  <a:lnTo>
                    <a:pt x="2385745" y="240273"/>
                  </a:lnTo>
                  <a:lnTo>
                    <a:pt x="2335984" y="252140"/>
                  </a:lnTo>
                  <a:lnTo>
                    <a:pt x="2284718" y="260813"/>
                  </a:lnTo>
                  <a:lnTo>
                    <a:pt x="2232190" y="266172"/>
                  </a:lnTo>
                  <a:lnTo>
                    <a:pt x="2178645" y="268096"/>
                  </a:lnTo>
                  <a:lnTo>
                    <a:pt x="2125081" y="266503"/>
                  </a:lnTo>
                  <a:lnTo>
                    <a:pt x="2072497" y="261468"/>
                  </a:lnTo>
                  <a:lnTo>
                    <a:pt x="2021138" y="253112"/>
                  </a:lnTo>
                  <a:lnTo>
                    <a:pt x="1971249" y="241552"/>
                  </a:lnTo>
                  <a:lnTo>
                    <a:pt x="1923076" y="226909"/>
                  </a:lnTo>
                  <a:lnTo>
                    <a:pt x="1876864" y="209300"/>
                  </a:lnTo>
                  <a:lnTo>
                    <a:pt x="1832858" y="188844"/>
                  </a:lnTo>
                  <a:lnTo>
                    <a:pt x="1791305" y="165661"/>
                  </a:lnTo>
                  <a:lnTo>
                    <a:pt x="1752448" y="139869"/>
                  </a:lnTo>
                  <a:lnTo>
                    <a:pt x="1716534" y="111588"/>
                  </a:lnTo>
                  <a:lnTo>
                    <a:pt x="1683809" y="80935"/>
                  </a:lnTo>
                  <a:lnTo>
                    <a:pt x="1654516" y="48031"/>
                  </a:lnTo>
                  <a:lnTo>
                    <a:pt x="1628903" y="12994"/>
                  </a:lnTo>
                  <a:lnTo>
                    <a:pt x="1257563" y="14146"/>
                  </a:lnTo>
                  <a:lnTo>
                    <a:pt x="1232339" y="49342"/>
                  </a:lnTo>
                  <a:lnTo>
                    <a:pt x="1203412" y="82428"/>
                  </a:lnTo>
                  <a:lnTo>
                    <a:pt x="1171026" y="113282"/>
                  </a:lnTo>
                  <a:lnTo>
                    <a:pt x="1135425" y="141785"/>
                  </a:lnTo>
                  <a:lnTo>
                    <a:pt x="1096854" y="167817"/>
                  </a:lnTo>
                  <a:lnTo>
                    <a:pt x="1055556" y="191256"/>
                  </a:lnTo>
                  <a:lnTo>
                    <a:pt x="1011777" y="211983"/>
                  </a:lnTo>
                  <a:lnTo>
                    <a:pt x="965759" y="229877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51"/>
                  </a:lnTo>
                  <a:lnTo>
                    <a:pt x="604439" y="266020"/>
                  </a:lnTo>
                  <a:lnTo>
                    <a:pt x="553054" y="257665"/>
                  </a:lnTo>
                  <a:lnTo>
                    <a:pt x="503143" y="246106"/>
                  </a:lnTo>
                  <a:lnTo>
                    <a:pt x="454951" y="231463"/>
                  </a:lnTo>
                  <a:lnTo>
                    <a:pt x="408724" y="213853"/>
                  </a:lnTo>
                  <a:lnTo>
                    <a:pt x="364709" y="193397"/>
                  </a:lnTo>
                  <a:lnTo>
                    <a:pt x="323149" y="170213"/>
                  </a:lnTo>
                  <a:lnTo>
                    <a:pt x="284291" y="144421"/>
                  </a:lnTo>
                  <a:lnTo>
                    <a:pt x="248381" y="116139"/>
                  </a:lnTo>
                  <a:lnTo>
                    <a:pt x="215664" y="85487"/>
                  </a:lnTo>
                  <a:lnTo>
                    <a:pt x="186385" y="52584"/>
                  </a:lnTo>
                  <a:lnTo>
                    <a:pt x="160790" y="17549"/>
                  </a:lnTo>
                  <a:lnTo>
                    <a:pt x="0" y="18062"/>
                  </a:lnTo>
                  <a:lnTo>
                    <a:pt x="15455" y="2816165"/>
                  </a:lnTo>
                  <a:lnTo>
                    <a:pt x="61445" y="2840675"/>
                  </a:lnTo>
                  <a:lnTo>
                    <a:pt x="102923" y="2868489"/>
                  </a:lnTo>
                  <a:lnTo>
                    <a:pt x="139655" y="2899295"/>
                  </a:lnTo>
                  <a:lnTo>
                    <a:pt x="171410" y="2932779"/>
                  </a:lnTo>
                  <a:lnTo>
                    <a:pt x="197956" y="2968629"/>
                  </a:lnTo>
                  <a:lnTo>
                    <a:pt x="219059" y="3006531"/>
                  </a:lnTo>
                  <a:lnTo>
                    <a:pt x="234488" y="3046173"/>
                  </a:lnTo>
                  <a:lnTo>
                    <a:pt x="244011" y="3087241"/>
                  </a:lnTo>
                  <a:lnTo>
                    <a:pt x="247395" y="3129423"/>
                  </a:lnTo>
                  <a:lnTo>
                    <a:pt x="247281" y="3138826"/>
                  </a:lnTo>
                  <a:lnTo>
                    <a:pt x="236490" y="3208848"/>
                  </a:lnTo>
                  <a:lnTo>
                    <a:pt x="221757" y="3249476"/>
                  </a:lnTo>
                  <a:lnTo>
                    <a:pt x="201163" y="3288270"/>
                  </a:lnTo>
                  <a:lnTo>
                    <a:pt x="174955" y="3324926"/>
                  </a:lnTo>
                  <a:lnTo>
                    <a:pt x="143380" y="3359140"/>
                  </a:lnTo>
                  <a:lnTo>
                    <a:pt x="106686" y="3390608"/>
                  </a:lnTo>
                  <a:lnTo>
                    <a:pt x="65120" y="3419027"/>
                  </a:lnTo>
                  <a:lnTo>
                    <a:pt x="18931" y="3444094"/>
                  </a:lnTo>
                  <a:lnTo>
                    <a:pt x="61003" y="11055778"/>
                  </a:lnTo>
                  <a:lnTo>
                    <a:pt x="221836" y="11055255"/>
                  </a:lnTo>
                  <a:lnTo>
                    <a:pt x="247032" y="11020060"/>
                  </a:lnTo>
                  <a:lnTo>
                    <a:pt x="275937" y="10986977"/>
                  </a:lnTo>
                  <a:lnTo>
                    <a:pt x="308307" y="10956123"/>
                  </a:lnTo>
                  <a:lnTo>
                    <a:pt x="343898" y="10927621"/>
                  </a:lnTo>
                  <a:lnTo>
                    <a:pt x="382465" y="10901590"/>
                  </a:lnTo>
                  <a:lnTo>
                    <a:pt x="423764" y="10878151"/>
                  </a:lnTo>
                  <a:lnTo>
                    <a:pt x="467551" y="10857424"/>
                  </a:lnTo>
                  <a:lnTo>
                    <a:pt x="513581" y="10839529"/>
                  </a:lnTo>
                  <a:lnTo>
                    <a:pt x="561611" y="10824586"/>
                  </a:lnTo>
                  <a:lnTo>
                    <a:pt x="611395" y="10812717"/>
                  </a:lnTo>
                  <a:lnTo>
                    <a:pt x="662690" y="10804041"/>
                  </a:lnTo>
                  <a:lnTo>
                    <a:pt x="715251" y="10798678"/>
                  </a:lnTo>
                  <a:lnTo>
                    <a:pt x="768835" y="10796749"/>
                  </a:lnTo>
                  <a:lnTo>
                    <a:pt x="822399" y="10798345"/>
                  </a:lnTo>
                  <a:lnTo>
                    <a:pt x="874983" y="10803382"/>
                  </a:lnTo>
                  <a:lnTo>
                    <a:pt x="926342" y="10811741"/>
                  </a:lnTo>
                  <a:lnTo>
                    <a:pt x="976231" y="10823302"/>
                  </a:lnTo>
                  <a:lnTo>
                    <a:pt x="1024405" y="10837948"/>
                  </a:lnTo>
                  <a:lnTo>
                    <a:pt x="1070618" y="10855559"/>
                  </a:lnTo>
                  <a:lnTo>
                    <a:pt x="1114625" y="10876017"/>
                  </a:lnTo>
                  <a:lnTo>
                    <a:pt x="1156180" y="10899201"/>
                  </a:lnTo>
                  <a:lnTo>
                    <a:pt x="1195039" y="10924994"/>
                  </a:lnTo>
                  <a:lnTo>
                    <a:pt x="1230955" y="10953277"/>
                  </a:lnTo>
                  <a:lnTo>
                    <a:pt x="1263684" y="10983930"/>
                  </a:lnTo>
                  <a:lnTo>
                    <a:pt x="1292980" y="11016835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1"/>
                  </a:lnTo>
                  <a:lnTo>
                    <a:pt x="1850635" y="10897049"/>
                  </a:lnTo>
                  <a:lnTo>
                    <a:pt x="1891935" y="10873609"/>
                  </a:lnTo>
                  <a:lnTo>
                    <a:pt x="1935716" y="10852882"/>
                  </a:lnTo>
                  <a:lnTo>
                    <a:pt x="1981736" y="10834987"/>
                  </a:lnTo>
                  <a:lnTo>
                    <a:pt x="2029749" y="10820046"/>
                  </a:lnTo>
                  <a:lnTo>
                    <a:pt x="2079512" y="10808177"/>
                  </a:lnTo>
                  <a:lnTo>
                    <a:pt x="2130779" y="10799503"/>
                  </a:lnTo>
                  <a:lnTo>
                    <a:pt x="2183308" y="10794142"/>
                  </a:lnTo>
                  <a:lnTo>
                    <a:pt x="2236853" y="10792215"/>
                  </a:lnTo>
                  <a:lnTo>
                    <a:pt x="2290413" y="10793811"/>
                  </a:lnTo>
                  <a:lnTo>
                    <a:pt x="2342994" y="10798847"/>
                  </a:lnTo>
                  <a:lnTo>
                    <a:pt x="2394351" y="10807204"/>
                  </a:lnTo>
                  <a:lnTo>
                    <a:pt x="2444240" y="10818764"/>
                  </a:lnTo>
                  <a:lnTo>
                    <a:pt x="2492413" y="10833408"/>
                  </a:lnTo>
                  <a:lnTo>
                    <a:pt x="2538626" y="10851017"/>
                  </a:lnTo>
                  <a:lnTo>
                    <a:pt x="2582632" y="10871473"/>
                  </a:lnTo>
                  <a:lnTo>
                    <a:pt x="2624188" y="10894656"/>
                  </a:lnTo>
                  <a:lnTo>
                    <a:pt x="2663046" y="10920448"/>
                  </a:lnTo>
                  <a:lnTo>
                    <a:pt x="2698961" y="10948730"/>
                  </a:lnTo>
                  <a:lnTo>
                    <a:pt x="2731688" y="10979383"/>
                  </a:lnTo>
                  <a:lnTo>
                    <a:pt x="2760981" y="11012289"/>
                  </a:lnTo>
                  <a:lnTo>
                    <a:pt x="2786595" y="11047328"/>
                  </a:lnTo>
                  <a:lnTo>
                    <a:pt x="3158427" y="11046176"/>
                  </a:lnTo>
                  <a:lnTo>
                    <a:pt x="3183627" y="11010980"/>
                  </a:lnTo>
                  <a:lnTo>
                    <a:pt x="3212536" y="10977894"/>
                  </a:lnTo>
                  <a:lnTo>
                    <a:pt x="3244908" y="10947040"/>
                  </a:lnTo>
                  <a:lnTo>
                    <a:pt x="3280500" y="10918536"/>
                  </a:lnTo>
                  <a:lnTo>
                    <a:pt x="3319068" y="10892505"/>
                  </a:lnTo>
                  <a:lnTo>
                    <a:pt x="3360367" y="10869065"/>
                  </a:lnTo>
                  <a:lnTo>
                    <a:pt x="3404153" y="10848338"/>
                  </a:lnTo>
                  <a:lnTo>
                    <a:pt x="3450183" y="10830443"/>
                  </a:lnTo>
                  <a:lnTo>
                    <a:pt x="3498211" y="10815501"/>
                  </a:lnTo>
                  <a:lnTo>
                    <a:pt x="3547993" y="10803633"/>
                  </a:lnTo>
                  <a:lnTo>
                    <a:pt x="3599286" y="10794958"/>
                  </a:lnTo>
                  <a:lnTo>
                    <a:pt x="3651845" y="10789597"/>
                  </a:lnTo>
                  <a:lnTo>
                    <a:pt x="3705426" y="10787671"/>
                  </a:lnTo>
                  <a:lnTo>
                    <a:pt x="3758990" y="10789265"/>
                  </a:lnTo>
                  <a:lnTo>
                    <a:pt x="3811575" y="10794299"/>
                  </a:lnTo>
                  <a:lnTo>
                    <a:pt x="3862936" y="10802656"/>
                  </a:lnTo>
                  <a:lnTo>
                    <a:pt x="3912827" y="10814217"/>
                  </a:lnTo>
                  <a:lnTo>
                    <a:pt x="3961003" y="10828861"/>
                  </a:lnTo>
                  <a:lnTo>
                    <a:pt x="4007219" y="10846471"/>
                  </a:lnTo>
                  <a:lnTo>
                    <a:pt x="4051228" y="10866927"/>
                  </a:lnTo>
                  <a:lnTo>
                    <a:pt x="4092785" y="10890111"/>
                  </a:lnTo>
                  <a:lnTo>
                    <a:pt x="4131646" y="10915903"/>
                  </a:lnTo>
                  <a:lnTo>
                    <a:pt x="4167564" y="10944184"/>
                  </a:lnTo>
                  <a:lnTo>
                    <a:pt x="4200295" y="10974835"/>
                  </a:lnTo>
                  <a:lnTo>
                    <a:pt x="4229592" y="11007738"/>
                  </a:lnTo>
                  <a:lnTo>
                    <a:pt x="4255210" y="11042773"/>
                  </a:lnTo>
                  <a:lnTo>
                    <a:pt x="4626560" y="11041621"/>
                  </a:lnTo>
                  <a:lnTo>
                    <a:pt x="4651782" y="11006429"/>
                  </a:lnTo>
                  <a:lnTo>
                    <a:pt x="4680706" y="10973347"/>
                  </a:lnTo>
                  <a:lnTo>
                    <a:pt x="4713089" y="10942495"/>
                  </a:lnTo>
                  <a:lnTo>
                    <a:pt x="4748687" y="10913992"/>
                  </a:lnTo>
                  <a:lnTo>
                    <a:pt x="4787256" y="10887961"/>
                  </a:lnTo>
                  <a:lnTo>
                    <a:pt x="4828551" y="10864521"/>
                  </a:lnTo>
                  <a:lnTo>
                    <a:pt x="4872329" y="10843793"/>
                  </a:lnTo>
                  <a:lnTo>
                    <a:pt x="4918345" y="10825896"/>
                  </a:lnTo>
                  <a:lnTo>
                    <a:pt x="4966356" y="10810952"/>
                  </a:lnTo>
                  <a:lnTo>
                    <a:pt x="5016118" y="10799080"/>
                  </a:lnTo>
                  <a:lnTo>
                    <a:pt x="5067386" y="10790402"/>
                  </a:lnTo>
                  <a:lnTo>
                    <a:pt x="5119916" y="10785037"/>
                  </a:lnTo>
                  <a:lnTo>
                    <a:pt x="5173465" y="10783106"/>
                  </a:lnTo>
                  <a:lnTo>
                    <a:pt x="5227025" y="10784699"/>
                  </a:lnTo>
                  <a:lnTo>
                    <a:pt x="5279606" y="10789734"/>
                  </a:lnTo>
                  <a:lnTo>
                    <a:pt x="5330964" y="10798090"/>
                  </a:lnTo>
                  <a:lnTo>
                    <a:pt x="5380852" y="10809650"/>
                  </a:lnTo>
                  <a:lnTo>
                    <a:pt x="5429025" y="10824294"/>
                  </a:lnTo>
                  <a:lnTo>
                    <a:pt x="5475238" y="10841904"/>
                  </a:lnTo>
                  <a:lnTo>
                    <a:pt x="5519245" y="10862361"/>
                  </a:lnTo>
                  <a:lnTo>
                    <a:pt x="5560800" y="10885546"/>
                  </a:lnTo>
                  <a:lnTo>
                    <a:pt x="5599658" y="10911340"/>
                  </a:lnTo>
                  <a:lnTo>
                    <a:pt x="5635573" y="10939624"/>
                  </a:lnTo>
                  <a:lnTo>
                    <a:pt x="5668300" y="10970279"/>
                  </a:lnTo>
                  <a:lnTo>
                    <a:pt x="5697594" y="11003187"/>
                  </a:lnTo>
                  <a:lnTo>
                    <a:pt x="5723207" y="11038229"/>
                  </a:lnTo>
                  <a:lnTo>
                    <a:pt x="5883569" y="11037705"/>
                  </a:lnTo>
                  <a:lnTo>
                    <a:pt x="5841476" y="3426052"/>
                  </a:lnTo>
                  <a:lnTo>
                    <a:pt x="5795478" y="3401545"/>
                  </a:lnTo>
                  <a:lnTo>
                    <a:pt x="5753998" y="3373732"/>
                  </a:lnTo>
                  <a:lnTo>
                    <a:pt x="5717267" y="3342927"/>
                  </a:lnTo>
                  <a:lnTo>
                    <a:pt x="5685516" y="3309442"/>
                  </a:lnTo>
                  <a:lnTo>
                    <a:pt x="5658977" y="3273592"/>
                  </a:lnTo>
                  <a:lnTo>
                    <a:pt x="5637880" y="3235688"/>
                  </a:lnTo>
                  <a:lnTo>
                    <a:pt x="5622457" y="3196046"/>
                  </a:lnTo>
                  <a:lnTo>
                    <a:pt x="5612939" y="3154977"/>
                  </a:lnTo>
                  <a:lnTo>
                    <a:pt x="5609556" y="3112795"/>
                  </a:lnTo>
                  <a:lnTo>
                    <a:pt x="5609661" y="3103383"/>
                  </a:lnTo>
                  <a:lnTo>
                    <a:pt x="5620455" y="3033352"/>
                  </a:lnTo>
                  <a:lnTo>
                    <a:pt x="5635189" y="2992718"/>
                  </a:lnTo>
                  <a:lnTo>
                    <a:pt x="5655785" y="2953919"/>
                  </a:lnTo>
                  <a:lnTo>
                    <a:pt x="5681993" y="2917261"/>
                  </a:lnTo>
                  <a:lnTo>
                    <a:pt x="5713566" y="2883048"/>
                  </a:lnTo>
                  <a:lnTo>
                    <a:pt x="5750257" y="2851583"/>
                  </a:lnTo>
                  <a:lnTo>
                    <a:pt x="5791817" y="2823170"/>
                  </a:lnTo>
                  <a:lnTo>
                    <a:pt x="5838000" y="279811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601652"/>
            <a:ext cx="1806575" cy="1949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10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Рюкзак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2030"/>
              </a:lnSpc>
            </a:pPr>
            <a:r>
              <a:rPr sz="1750" b="0" dirty="0">
                <a:latin typeface="Montserrat Medium"/>
                <a:cs typeface="Montserrat Medium"/>
              </a:rPr>
              <a:t>с</a:t>
            </a:r>
            <a:r>
              <a:rPr sz="1750" b="0" spc="-15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индикатором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29"/>
              </a:lnSpc>
            </a:pPr>
            <a:r>
              <a:rPr sz="2750" b="1" spc="-10" dirty="0">
                <a:latin typeface="Montserrat"/>
                <a:cs typeface="Montserrat"/>
              </a:rPr>
              <a:t>KREPAK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4"/>
              </a:rPr>
              <a:t>346597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 dirty="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spc="-20" dirty="0">
                <a:latin typeface="Montserrat Light"/>
                <a:cs typeface="Montserrat Light"/>
              </a:rPr>
              <a:t>600D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89990" y="8669851"/>
            <a:ext cx="2014855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Дождевик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PURE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5"/>
              </a:rPr>
              <a:t>196358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Этиленвинилацетат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89990" y="6240606"/>
            <a:ext cx="1608455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20" dirty="0">
                <a:latin typeface="Montserrat Medium"/>
                <a:cs typeface="Montserrat Medium"/>
              </a:rPr>
              <a:t>Зонт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FOLDI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6"/>
              </a:rPr>
              <a:t>7430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19504" y="3190163"/>
            <a:ext cx="4946650" cy="7316470"/>
            <a:chOff x="719504" y="3190163"/>
            <a:chExt cx="4946650" cy="7316470"/>
          </a:xfrm>
        </p:grpSpPr>
        <p:sp>
          <p:nvSpPr>
            <p:cNvPr id="10" name="object 10"/>
            <p:cNvSpPr/>
            <p:nvPr/>
          </p:nvSpPr>
          <p:spPr>
            <a:xfrm>
              <a:off x="719504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05935" y="3195399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02813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7088" y="3633397"/>
              <a:ext cx="1983544" cy="19835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6617" y="8502359"/>
              <a:ext cx="2003823" cy="200382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72739" y="6188293"/>
              <a:ext cx="1738166" cy="1738166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20261" y="1020439"/>
            <a:ext cx="4957445" cy="12725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365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туризме</a:t>
            </a:r>
            <a:r>
              <a:rPr sz="1600" spc="365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37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хореке</a:t>
            </a:r>
            <a:r>
              <a:rPr sz="1600" spc="365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работа</a:t>
            </a:r>
            <a:r>
              <a:rPr sz="1600" spc="370" dirty="0">
                <a:latin typeface="Montserrat"/>
                <a:cs typeface="Montserrat"/>
              </a:rPr>
              <a:t>    </a:t>
            </a:r>
            <a:r>
              <a:rPr sz="1600" spc="-25" dirty="0">
                <a:latin typeface="Montserrat"/>
                <a:cs typeface="Montserrat"/>
              </a:rPr>
              <a:t>не </a:t>
            </a:r>
            <a:r>
              <a:rPr sz="1600" dirty="0">
                <a:latin typeface="Montserrat"/>
                <a:cs typeface="Montserrat"/>
              </a:rPr>
              <a:t>останавливается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из-</a:t>
            </a:r>
            <a:r>
              <a:rPr sz="1600" dirty="0">
                <a:latin typeface="Montserrat"/>
                <a:cs typeface="Montserrat"/>
              </a:rPr>
              <a:t>за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дождя.</a:t>
            </a:r>
            <a:r>
              <a:rPr sz="1600" spc="2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Эта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245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— </a:t>
            </a:r>
            <a:r>
              <a:rPr sz="1600" dirty="0">
                <a:latin typeface="Montserrat"/>
                <a:cs typeface="Montserrat"/>
              </a:rPr>
              <a:t>броня</a:t>
            </a:r>
            <a:r>
              <a:rPr sz="1600" spc="21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от</a:t>
            </a:r>
            <a:r>
              <a:rPr sz="1600" spc="22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непогоды,</a:t>
            </a:r>
            <a:r>
              <a:rPr sz="1600" spc="21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которая</a:t>
            </a:r>
            <a:r>
              <a:rPr sz="1600" spc="220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позволяет </a:t>
            </a:r>
            <a:r>
              <a:rPr sz="1600" dirty="0">
                <a:latin typeface="Montserrat"/>
                <a:cs typeface="Montserrat"/>
              </a:rPr>
              <a:t>профессионалу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идти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встречу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гостями </a:t>
            </a:r>
            <a:r>
              <a:rPr sz="1600" dirty="0">
                <a:latin typeface="Montserrat"/>
                <a:cs typeface="Montserrat"/>
              </a:rPr>
              <a:t>уверенно,</a:t>
            </a:r>
            <a:r>
              <a:rPr sz="1600" spc="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улыбкой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без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мокрой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одежды.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45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6"/>
                  </a:lnTo>
                  <a:lnTo>
                    <a:pt x="5608042" y="68779"/>
                  </a:lnTo>
                  <a:lnTo>
                    <a:pt x="5575656" y="99632"/>
                  </a:lnTo>
                  <a:lnTo>
                    <a:pt x="5540055" y="128133"/>
                  </a:lnTo>
                  <a:lnTo>
                    <a:pt x="5501484" y="154163"/>
                  </a:lnTo>
                  <a:lnTo>
                    <a:pt x="5460187" y="177602"/>
                  </a:lnTo>
                  <a:lnTo>
                    <a:pt x="5416407" y="198329"/>
                  </a:lnTo>
                  <a:lnTo>
                    <a:pt x="5370389" y="216223"/>
                  </a:lnTo>
                  <a:lnTo>
                    <a:pt x="5322378" y="231166"/>
                  </a:lnTo>
                  <a:lnTo>
                    <a:pt x="5272617" y="243036"/>
                  </a:lnTo>
                  <a:lnTo>
                    <a:pt x="5221351" y="251713"/>
                  </a:lnTo>
                  <a:lnTo>
                    <a:pt x="5168823" y="257077"/>
                  </a:lnTo>
                  <a:lnTo>
                    <a:pt x="5115278" y="259007"/>
                  </a:lnTo>
                  <a:lnTo>
                    <a:pt x="5061714" y="257414"/>
                  </a:lnTo>
                  <a:lnTo>
                    <a:pt x="5009129" y="252378"/>
                  </a:lnTo>
                  <a:lnTo>
                    <a:pt x="4957769" y="244021"/>
                  </a:lnTo>
                  <a:lnTo>
                    <a:pt x="4907878" y="232460"/>
                  </a:lnTo>
                  <a:lnTo>
                    <a:pt x="4859703" y="217814"/>
                  </a:lnTo>
                  <a:lnTo>
                    <a:pt x="4813490" y="200204"/>
                  </a:lnTo>
                  <a:lnTo>
                    <a:pt x="4769483" y="179747"/>
                  </a:lnTo>
                  <a:lnTo>
                    <a:pt x="4727929" y="156563"/>
                  </a:lnTo>
                  <a:lnTo>
                    <a:pt x="4689072" y="130771"/>
                  </a:lnTo>
                  <a:lnTo>
                    <a:pt x="4653159" y="102490"/>
                  </a:lnTo>
                  <a:lnTo>
                    <a:pt x="4620435" y="71840"/>
                  </a:lnTo>
                  <a:lnTo>
                    <a:pt x="4591145" y="38938"/>
                  </a:lnTo>
                  <a:lnTo>
                    <a:pt x="4565536" y="3905"/>
                  </a:lnTo>
                  <a:lnTo>
                    <a:pt x="4194196" y="5057"/>
                  </a:lnTo>
                  <a:lnTo>
                    <a:pt x="4168968" y="40245"/>
                  </a:lnTo>
                  <a:lnTo>
                    <a:pt x="4140038" y="73323"/>
                  </a:lnTo>
                  <a:lnTo>
                    <a:pt x="4107649" y="104172"/>
                  </a:lnTo>
                  <a:lnTo>
                    <a:pt x="4072047" y="132672"/>
                  </a:lnTo>
                  <a:lnTo>
                    <a:pt x="4033474" y="158701"/>
                  </a:lnTo>
                  <a:lnTo>
                    <a:pt x="3992174" y="182140"/>
                  </a:lnTo>
                  <a:lnTo>
                    <a:pt x="3948391" y="202867"/>
                  </a:lnTo>
                  <a:lnTo>
                    <a:pt x="3902369" y="220763"/>
                  </a:lnTo>
                  <a:lnTo>
                    <a:pt x="3854352" y="235706"/>
                  </a:lnTo>
                  <a:lnTo>
                    <a:pt x="3804584" y="247578"/>
                  </a:lnTo>
                  <a:lnTo>
                    <a:pt x="3753308" y="256256"/>
                  </a:lnTo>
                  <a:lnTo>
                    <a:pt x="3700768" y="261621"/>
                  </a:lnTo>
                  <a:lnTo>
                    <a:pt x="3647208" y="263552"/>
                  </a:lnTo>
                  <a:lnTo>
                    <a:pt x="3593612" y="261958"/>
                  </a:lnTo>
                  <a:lnTo>
                    <a:pt x="3540999" y="256923"/>
                  </a:lnTo>
                  <a:lnTo>
                    <a:pt x="3489614" y="248565"/>
                  </a:lnTo>
                  <a:lnTo>
                    <a:pt x="3439704" y="237004"/>
                  </a:lnTo>
                  <a:lnTo>
                    <a:pt x="3391513" y="222358"/>
                  </a:lnTo>
                  <a:lnTo>
                    <a:pt x="3345288" y="204747"/>
                  </a:lnTo>
                  <a:lnTo>
                    <a:pt x="3301275" y="184290"/>
                  </a:lnTo>
                  <a:lnTo>
                    <a:pt x="3259719" y="161105"/>
                  </a:lnTo>
                  <a:lnTo>
                    <a:pt x="3220865" y="135312"/>
                  </a:lnTo>
                  <a:lnTo>
                    <a:pt x="3184960" y="107030"/>
                  </a:lnTo>
                  <a:lnTo>
                    <a:pt x="3152249" y="76378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91"/>
                  </a:lnTo>
                  <a:lnTo>
                    <a:pt x="2700353" y="44789"/>
                  </a:lnTo>
                  <a:lnTo>
                    <a:pt x="2671422" y="77877"/>
                  </a:lnTo>
                  <a:lnTo>
                    <a:pt x="2639033" y="108733"/>
                  </a:lnTo>
                  <a:lnTo>
                    <a:pt x="2603429" y="137237"/>
                  </a:lnTo>
                  <a:lnTo>
                    <a:pt x="2564856" y="163270"/>
                  </a:lnTo>
                  <a:lnTo>
                    <a:pt x="2523557" y="186710"/>
                  </a:lnTo>
                  <a:lnTo>
                    <a:pt x="2479776" y="207437"/>
                  </a:lnTo>
                  <a:lnTo>
                    <a:pt x="2433757" y="225332"/>
                  </a:lnTo>
                  <a:lnTo>
                    <a:pt x="2385745" y="240273"/>
                  </a:lnTo>
                  <a:lnTo>
                    <a:pt x="2335984" y="252140"/>
                  </a:lnTo>
                  <a:lnTo>
                    <a:pt x="2284718" y="260813"/>
                  </a:lnTo>
                  <a:lnTo>
                    <a:pt x="2232190" y="266172"/>
                  </a:lnTo>
                  <a:lnTo>
                    <a:pt x="2178645" y="268096"/>
                  </a:lnTo>
                  <a:lnTo>
                    <a:pt x="2125081" y="266503"/>
                  </a:lnTo>
                  <a:lnTo>
                    <a:pt x="2072497" y="261468"/>
                  </a:lnTo>
                  <a:lnTo>
                    <a:pt x="2021138" y="253112"/>
                  </a:lnTo>
                  <a:lnTo>
                    <a:pt x="1971249" y="241552"/>
                  </a:lnTo>
                  <a:lnTo>
                    <a:pt x="1923076" y="226909"/>
                  </a:lnTo>
                  <a:lnTo>
                    <a:pt x="1876864" y="209300"/>
                  </a:lnTo>
                  <a:lnTo>
                    <a:pt x="1832858" y="188844"/>
                  </a:lnTo>
                  <a:lnTo>
                    <a:pt x="1791305" y="165661"/>
                  </a:lnTo>
                  <a:lnTo>
                    <a:pt x="1752448" y="139869"/>
                  </a:lnTo>
                  <a:lnTo>
                    <a:pt x="1716534" y="111588"/>
                  </a:lnTo>
                  <a:lnTo>
                    <a:pt x="1683809" y="80935"/>
                  </a:lnTo>
                  <a:lnTo>
                    <a:pt x="1654516" y="48031"/>
                  </a:lnTo>
                  <a:lnTo>
                    <a:pt x="1628903" y="12994"/>
                  </a:lnTo>
                  <a:lnTo>
                    <a:pt x="1257563" y="14146"/>
                  </a:lnTo>
                  <a:lnTo>
                    <a:pt x="1232339" y="49342"/>
                  </a:lnTo>
                  <a:lnTo>
                    <a:pt x="1203412" y="82428"/>
                  </a:lnTo>
                  <a:lnTo>
                    <a:pt x="1171026" y="113282"/>
                  </a:lnTo>
                  <a:lnTo>
                    <a:pt x="1135425" y="141785"/>
                  </a:lnTo>
                  <a:lnTo>
                    <a:pt x="1096854" y="167817"/>
                  </a:lnTo>
                  <a:lnTo>
                    <a:pt x="1055556" y="191256"/>
                  </a:lnTo>
                  <a:lnTo>
                    <a:pt x="1011777" y="211983"/>
                  </a:lnTo>
                  <a:lnTo>
                    <a:pt x="965759" y="229877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51"/>
                  </a:lnTo>
                  <a:lnTo>
                    <a:pt x="604439" y="266020"/>
                  </a:lnTo>
                  <a:lnTo>
                    <a:pt x="553054" y="257665"/>
                  </a:lnTo>
                  <a:lnTo>
                    <a:pt x="503143" y="246106"/>
                  </a:lnTo>
                  <a:lnTo>
                    <a:pt x="454951" y="231463"/>
                  </a:lnTo>
                  <a:lnTo>
                    <a:pt x="408724" y="213853"/>
                  </a:lnTo>
                  <a:lnTo>
                    <a:pt x="364709" y="193397"/>
                  </a:lnTo>
                  <a:lnTo>
                    <a:pt x="323149" y="170213"/>
                  </a:lnTo>
                  <a:lnTo>
                    <a:pt x="284291" y="144421"/>
                  </a:lnTo>
                  <a:lnTo>
                    <a:pt x="248381" y="116139"/>
                  </a:lnTo>
                  <a:lnTo>
                    <a:pt x="215664" y="85487"/>
                  </a:lnTo>
                  <a:lnTo>
                    <a:pt x="186385" y="52584"/>
                  </a:lnTo>
                  <a:lnTo>
                    <a:pt x="160790" y="17549"/>
                  </a:lnTo>
                  <a:lnTo>
                    <a:pt x="0" y="18062"/>
                  </a:lnTo>
                  <a:lnTo>
                    <a:pt x="15455" y="2816165"/>
                  </a:lnTo>
                  <a:lnTo>
                    <a:pt x="61445" y="2840675"/>
                  </a:lnTo>
                  <a:lnTo>
                    <a:pt x="102923" y="2868489"/>
                  </a:lnTo>
                  <a:lnTo>
                    <a:pt x="139655" y="2899295"/>
                  </a:lnTo>
                  <a:lnTo>
                    <a:pt x="171410" y="2932779"/>
                  </a:lnTo>
                  <a:lnTo>
                    <a:pt x="197956" y="2968629"/>
                  </a:lnTo>
                  <a:lnTo>
                    <a:pt x="219059" y="3006531"/>
                  </a:lnTo>
                  <a:lnTo>
                    <a:pt x="234488" y="3046173"/>
                  </a:lnTo>
                  <a:lnTo>
                    <a:pt x="244011" y="3087241"/>
                  </a:lnTo>
                  <a:lnTo>
                    <a:pt x="247395" y="3129423"/>
                  </a:lnTo>
                  <a:lnTo>
                    <a:pt x="247281" y="3138826"/>
                  </a:lnTo>
                  <a:lnTo>
                    <a:pt x="236490" y="3208848"/>
                  </a:lnTo>
                  <a:lnTo>
                    <a:pt x="221757" y="3249476"/>
                  </a:lnTo>
                  <a:lnTo>
                    <a:pt x="201163" y="3288270"/>
                  </a:lnTo>
                  <a:lnTo>
                    <a:pt x="174955" y="3324926"/>
                  </a:lnTo>
                  <a:lnTo>
                    <a:pt x="143380" y="3359140"/>
                  </a:lnTo>
                  <a:lnTo>
                    <a:pt x="106686" y="3390608"/>
                  </a:lnTo>
                  <a:lnTo>
                    <a:pt x="65120" y="3419027"/>
                  </a:lnTo>
                  <a:lnTo>
                    <a:pt x="18931" y="3444094"/>
                  </a:lnTo>
                  <a:lnTo>
                    <a:pt x="61003" y="11055778"/>
                  </a:lnTo>
                  <a:lnTo>
                    <a:pt x="221836" y="11055255"/>
                  </a:lnTo>
                  <a:lnTo>
                    <a:pt x="247032" y="11020060"/>
                  </a:lnTo>
                  <a:lnTo>
                    <a:pt x="275937" y="10986977"/>
                  </a:lnTo>
                  <a:lnTo>
                    <a:pt x="308307" y="10956123"/>
                  </a:lnTo>
                  <a:lnTo>
                    <a:pt x="343898" y="10927621"/>
                  </a:lnTo>
                  <a:lnTo>
                    <a:pt x="382465" y="10901590"/>
                  </a:lnTo>
                  <a:lnTo>
                    <a:pt x="423764" y="10878151"/>
                  </a:lnTo>
                  <a:lnTo>
                    <a:pt x="467551" y="10857424"/>
                  </a:lnTo>
                  <a:lnTo>
                    <a:pt x="513581" y="10839529"/>
                  </a:lnTo>
                  <a:lnTo>
                    <a:pt x="561611" y="10824586"/>
                  </a:lnTo>
                  <a:lnTo>
                    <a:pt x="611395" y="10812717"/>
                  </a:lnTo>
                  <a:lnTo>
                    <a:pt x="662690" y="10804041"/>
                  </a:lnTo>
                  <a:lnTo>
                    <a:pt x="715251" y="10798678"/>
                  </a:lnTo>
                  <a:lnTo>
                    <a:pt x="768835" y="10796749"/>
                  </a:lnTo>
                  <a:lnTo>
                    <a:pt x="822399" y="10798345"/>
                  </a:lnTo>
                  <a:lnTo>
                    <a:pt x="874983" y="10803382"/>
                  </a:lnTo>
                  <a:lnTo>
                    <a:pt x="926342" y="10811741"/>
                  </a:lnTo>
                  <a:lnTo>
                    <a:pt x="976231" y="10823302"/>
                  </a:lnTo>
                  <a:lnTo>
                    <a:pt x="1024405" y="10837948"/>
                  </a:lnTo>
                  <a:lnTo>
                    <a:pt x="1070618" y="10855559"/>
                  </a:lnTo>
                  <a:lnTo>
                    <a:pt x="1114625" y="10876017"/>
                  </a:lnTo>
                  <a:lnTo>
                    <a:pt x="1156180" y="10899201"/>
                  </a:lnTo>
                  <a:lnTo>
                    <a:pt x="1195039" y="10924994"/>
                  </a:lnTo>
                  <a:lnTo>
                    <a:pt x="1230955" y="10953277"/>
                  </a:lnTo>
                  <a:lnTo>
                    <a:pt x="1263684" y="10983930"/>
                  </a:lnTo>
                  <a:lnTo>
                    <a:pt x="1292980" y="11016835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1"/>
                  </a:lnTo>
                  <a:lnTo>
                    <a:pt x="1850635" y="10897049"/>
                  </a:lnTo>
                  <a:lnTo>
                    <a:pt x="1891935" y="10873609"/>
                  </a:lnTo>
                  <a:lnTo>
                    <a:pt x="1935716" y="10852882"/>
                  </a:lnTo>
                  <a:lnTo>
                    <a:pt x="1981736" y="10834987"/>
                  </a:lnTo>
                  <a:lnTo>
                    <a:pt x="2029749" y="10820046"/>
                  </a:lnTo>
                  <a:lnTo>
                    <a:pt x="2079512" y="10808177"/>
                  </a:lnTo>
                  <a:lnTo>
                    <a:pt x="2130779" y="10799503"/>
                  </a:lnTo>
                  <a:lnTo>
                    <a:pt x="2183308" y="10794142"/>
                  </a:lnTo>
                  <a:lnTo>
                    <a:pt x="2236853" y="10792215"/>
                  </a:lnTo>
                  <a:lnTo>
                    <a:pt x="2290413" y="10793811"/>
                  </a:lnTo>
                  <a:lnTo>
                    <a:pt x="2342994" y="10798847"/>
                  </a:lnTo>
                  <a:lnTo>
                    <a:pt x="2394351" y="10807204"/>
                  </a:lnTo>
                  <a:lnTo>
                    <a:pt x="2444240" y="10818764"/>
                  </a:lnTo>
                  <a:lnTo>
                    <a:pt x="2492413" y="10833408"/>
                  </a:lnTo>
                  <a:lnTo>
                    <a:pt x="2538626" y="10851017"/>
                  </a:lnTo>
                  <a:lnTo>
                    <a:pt x="2582632" y="10871473"/>
                  </a:lnTo>
                  <a:lnTo>
                    <a:pt x="2624188" y="10894656"/>
                  </a:lnTo>
                  <a:lnTo>
                    <a:pt x="2663046" y="10920448"/>
                  </a:lnTo>
                  <a:lnTo>
                    <a:pt x="2698961" y="10948730"/>
                  </a:lnTo>
                  <a:lnTo>
                    <a:pt x="2731688" y="10979383"/>
                  </a:lnTo>
                  <a:lnTo>
                    <a:pt x="2760981" y="11012289"/>
                  </a:lnTo>
                  <a:lnTo>
                    <a:pt x="2786595" y="11047328"/>
                  </a:lnTo>
                  <a:lnTo>
                    <a:pt x="3158427" y="11046176"/>
                  </a:lnTo>
                  <a:lnTo>
                    <a:pt x="3183627" y="11010980"/>
                  </a:lnTo>
                  <a:lnTo>
                    <a:pt x="3212536" y="10977894"/>
                  </a:lnTo>
                  <a:lnTo>
                    <a:pt x="3244908" y="10947040"/>
                  </a:lnTo>
                  <a:lnTo>
                    <a:pt x="3280500" y="10918536"/>
                  </a:lnTo>
                  <a:lnTo>
                    <a:pt x="3319068" y="10892505"/>
                  </a:lnTo>
                  <a:lnTo>
                    <a:pt x="3360367" y="10869065"/>
                  </a:lnTo>
                  <a:lnTo>
                    <a:pt x="3404153" y="10848338"/>
                  </a:lnTo>
                  <a:lnTo>
                    <a:pt x="3450183" y="10830443"/>
                  </a:lnTo>
                  <a:lnTo>
                    <a:pt x="3498211" y="10815501"/>
                  </a:lnTo>
                  <a:lnTo>
                    <a:pt x="3547993" y="10803633"/>
                  </a:lnTo>
                  <a:lnTo>
                    <a:pt x="3599286" y="10794958"/>
                  </a:lnTo>
                  <a:lnTo>
                    <a:pt x="3651845" y="10789597"/>
                  </a:lnTo>
                  <a:lnTo>
                    <a:pt x="3705426" y="10787671"/>
                  </a:lnTo>
                  <a:lnTo>
                    <a:pt x="3758990" y="10789265"/>
                  </a:lnTo>
                  <a:lnTo>
                    <a:pt x="3811575" y="10794299"/>
                  </a:lnTo>
                  <a:lnTo>
                    <a:pt x="3862936" y="10802656"/>
                  </a:lnTo>
                  <a:lnTo>
                    <a:pt x="3912827" y="10814217"/>
                  </a:lnTo>
                  <a:lnTo>
                    <a:pt x="3961003" y="10828861"/>
                  </a:lnTo>
                  <a:lnTo>
                    <a:pt x="4007219" y="10846471"/>
                  </a:lnTo>
                  <a:lnTo>
                    <a:pt x="4051228" y="10866927"/>
                  </a:lnTo>
                  <a:lnTo>
                    <a:pt x="4092785" y="10890111"/>
                  </a:lnTo>
                  <a:lnTo>
                    <a:pt x="4131646" y="10915903"/>
                  </a:lnTo>
                  <a:lnTo>
                    <a:pt x="4167564" y="10944184"/>
                  </a:lnTo>
                  <a:lnTo>
                    <a:pt x="4200295" y="10974835"/>
                  </a:lnTo>
                  <a:lnTo>
                    <a:pt x="4229592" y="11007738"/>
                  </a:lnTo>
                  <a:lnTo>
                    <a:pt x="4255210" y="11042773"/>
                  </a:lnTo>
                  <a:lnTo>
                    <a:pt x="4626560" y="11041621"/>
                  </a:lnTo>
                  <a:lnTo>
                    <a:pt x="4651782" y="11006429"/>
                  </a:lnTo>
                  <a:lnTo>
                    <a:pt x="4680706" y="10973347"/>
                  </a:lnTo>
                  <a:lnTo>
                    <a:pt x="4713089" y="10942495"/>
                  </a:lnTo>
                  <a:lnTo>
                    <a:pt x="4748687" y="10913992"/>
                  </a:lnTo>
                  <a:lnTo>
                    <a:pt x="4787256" y="10887961"/>
                  </a:lnTo>
                  <a:lnTo>
                    <a:pt x="4828551" y="10864521"/>
                  </a:lnTo>
                  <a:lnTo>
                    <a:pt x="4872329" y="10843793"/>
                  </a:lnTo>
                  <a:lnTo>
                    <a:pt x="4918345" y="10825896"/>
                  </a:lnTo>
                  <a:lnTo>
                    <a:pt x="4966356" y="10810952"/>
                  </a:lnTo>
                  <a:lnTo>
                    <a:pt x="5016118" y="10799080"/>
                  </a:lnTo>
                  <a:lnTo>
                    <a:pt x="5067386" y="10790402"/>
                  </a:lnTo>
                  <a:lnTo>
                    <a:pt x="5119916" y="10785037"/>
                  </a:lnTo>
                  <a:lnTo>
                    <a:pt x="5173465" y="10783106"/>
                  </a:lnTo>
                  <a:lnTo>
                    <a:pt x="5227025" y="10784699"/>
                  </a:lnTo>
                  <a:lnTo>
                    <a:pt x="5279606" y="10789734"/>
                  </a:lnTo>
                  <a:lnTo>
                    <a:pt x="5330964" y="10798090"/>
                  </a:lnTo>
                  <a:lnTo>
                    <a:pt x="5380852" y="10809650"/>
                  </a:lnTo>
                  <a:lnTo>
                    <a:pt x="5429025" y="10824294"/>
                  </a:lnTo>
                  <a:lnTo>
                    <a:pt x="5475238" y="10841904"/>
                  </a:lnTo>
                  <a:lnTo>
                    <a:pt x="5519245" y="10862361"/>
                  </a:lnTo>
                  <a:lnTo>
                    <a:pt x="5560800" y="10885546"/>
                  </a:lnTo>
                  <a:lnTo>
                    <a:pt x="5599658" y="10911340"/>
                  </a:lnTo>
                  <a:lnTo>
                    <a:pt x="5635573" y="10939624"/>
                  </a:lnTo>
                  <a:lnTo>
                    <a:pt x="5668300" y="10970279"/>
                  </a:lnTo>
                  <a:lnTo>
                    <a:pt x="5697594" y="11003187"/>
                  </a:lnTo>
                  <a:lnTo>
                    <a:pt x="5723207" y="11038229"/>
                  </a:lnTo>
                  <a:lnTo>
                    <a:pt x="5883569" y="11037705"/>
                  </a:lnTo>
                  <a:lnTo>
                    <a:pt x="5841476" y="3426052"/>
                  </a:lnTo>
                  <a:lnTo>
                    <a:pt x="5795478" y="3401545"/>
                  </a:lnTo>
                  <a:lnTo>
                    <a:pt x="5753998" y="3373732"/>
                  </a:lnTo>
                  <a:lnTo>
                    <a:pt x="5717267" y="3342927"/>
                  </a:lnTo>
                  <a:lnTo>
                    <a:pt x="5685516" y="3309442"/>
                  </a:lnTo>
                  <a:lnTo>
                    <a:pt x="5658977" y="3273592"/>
                  </a:lnTo>
                  <a:lnTo>
                    <a:pt x="5637880" y="3235688"/>
                  </a:lnTo>
                  <a:lnTo>
                    <a:pt x="5622457" y="3196046"/>
                  </a:lnTo>
                  <a:lnTo>
                    <a:pt x="5612939" y="3154977"/>
                  </a:lnTo>
                  <a:lnTo>
                    <a:pt x="5609556" y="3112795"/>
                  </a:lnTo>
                  <a:lnTo>
                    <a:pt x="5609661" y="3103383"/>
                  </a:lnTo>
                  <a:lnTo>
                    <a:pt x="5620455" y="3033352"/>
                  </a:lnTo>
                  <a:lnTo>
                    <a:pt x="5635189" y="2992718"/>
                  </a:lnTo>
                  <a:lnTo>
                    <a:pt x="5655785" y="2953919"/>
                  </a:lnTo>
                  <a:lnTo>
                    <a:pt x="5681993" y="2917261"/>
                  </a:lnTo>
                  <a:lnTo>
                    <a:pt x="5713566" y="2883048"/>
                  </a:lnTo>
                  <a:lnTo>
                    <a:pt x="5750257" y="2851583"/>
                  </a:lnTo>
                  <a:lnTo>
                    <a:pt x="5791817" y="2823170"/>
                  </a:lnTo>
                  <a:lnTo>
                    <a:pt x="5838000" y="279811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832011"/>
            <a:ext cx="2151380" cy="6286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Панама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dirty="0">
                <a:latin typeface="Montserrat"/>
                <a:cs typeface="Montserrat"/>
              </a:rPr>
              <a:t>BRIM</a:t>
            </a:r>
            <a:r>
              <a:rPr sz="2750" b="1" spc="-85" dirty="0">
                <a:latin typeface="Montserrat"/>
                <a:cs typeface="Montserrat"/>
              </a:rPr>
              <a:t> </a:t>
            </a:r>
            <a:r>
              <a:rPr sz="2750" b="1" spc="-25" dirty="0">
                <a:latin typeface="Montserrat"/>
                <a:cs typeface="Montserrat"/>
              </a:rPr>
              <a:t>250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4"/>
              </a:rPr>
              <a:t>8303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твил,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хлопок,</a:t>
            </a:r>
            <a:endParaRPr sz="1500" dirty="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плотность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250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8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 dirty="0">
              <a:latin typeface="Montserrat Light"/>
              <a:cs typeface="Montserrat Light"/>
            </a:endParaRPr>
          </a:p>
          <a:p>
            <a:pPr marL="85725">
              <a:lnSpc>
                <a:spcPts val="2010"/>
              </a:lnSpc>
              <a:spcBef>
                <a:spcPts val="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Футболка</a:t>
            </a:r>
            <a:endParaRPr sz="1750" dirty="0">
              <a:latin typeface="Montserrat Medium"/>
              <a:cs typeface="Montserrat Medium"/>
            </a:endParaRPr>
          </a:p>
          <a:p>
            <a:pPr marL="85725" marR="467359">
              <a:lnSpc>
                <a:spcPts val="2750"/>
              </a:lnSpc>
              <a:spcBef>
                <a:spcPts val="455"/>
              </a:spcBef>
            </a:pPr>
            <a:r>
              <a:rPr sz="2750" b="1" spc="-10" dirty="0">
                <a:latin typeface="Montserrat"/>
                <a:cs typeface="Montserrat"/>
              </a:rPr>
              <a:t>LUANDA </a:t>
            </a:r>
            <a:r>
              <a:rPr sz="2750" b="1" spc="-25" dirty="0">
                <a:latin typeface="Montserrat"/>
                <a:cs typeface="Montserrat"/>
              </a:rPr>
              <a:t>150</a:t>
            </a:r>
            <a:endParaRPr sz="2750" dirty="0">
              <a:latin typeface="Montserrat"/>
              <a:cs typeface="Montserrat"/>
            </a:endParaRPr>
          </a:p>
          <a:p>
            <a:pPr marL="120014">
              <a:lnSpc>
                <a:spcPct val="100000"/>
              </a:lnSpc>
              <a:spcBef>
                <a:spcPts val="36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5"/>
              </a:rPr>
              <a:t>351000</a:t>
            </a:r>
            <a:endParaRPr sz="2000" dirty="0">
              <a:latin typeface="Montserrat SemiBold"/>
              <a:cs typeface="Montserrat SemiBold"/>
            </a:endParaRPr>
          </a:p>
          <a:p>
            <a:pPr marL="102870">
              <a:lnSpc>
                <a:spcPct val="100000"/>
              </a:lnSpc>
              <a:spcBef>
                <a:spcPts val="1250"/>
              </a:spcBef>
            </a:pPr>
            <a:r>
              <a:rPr sz="1400" b="0" dirty="0">
                <a:latin typeface="Montserrat Light"/>
                <a:cs typeface="Montserrat Light"/>
              </a:rPr>
              <a:t>кардный хлопок </a:t>
            </a:r>
            <a:r>
              <a:rPr sz="1400" b="0" spc="-10" dirty="0">
                <a:latin typeface="Montserrat Light"/>
                <a:cs typeface="Montserrat Light"/>
              </a:rPr>
              <a:t>100%,</a:t>
            </a:r>
            <a:endParaRPr sz="1400" dirty="0">
              <a:latin typeface="Montserrat Light"/>
              <a:cs typeface="Montserrat Light"/>
            </a:endParaRPr>
          </a:p>
          <a:p>
            <a:pPr marL="102870" marR="318135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latin typeface="Montserrat Light"/>
                <a:cs typeface="Montserrat Light"/>
              </a:rPr>
              <a:t>плотность 150 </a:t>
            </a:r>
            <a:r>
              <a:rPr sz="1400" b="0" spc="-10" dirty="0">
                <a:latin typeface="Montserrat Light"/>
                <a:cs typeface="Montserrat Light"/>
              </a:rPr>
              <a:t>г/м2, джерси</a:t>
            </a:r>
            <a:endParaRPr sz="14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700" dirty="0">
              <a:latin typeface="Montserrat Light"/>
              <a:cs typeface="Montserrat Light"/>
            </a:endParaRPr>
          </a:p>
          <a:p>
            <a:pPr marL="95885">
              <a:lnSpc>
                <a:spcPts val="2010"/>
              </a:lnSpc>
              <a:spcBef>
                <a:spcPts val="1250"/>
              </a:spcBef>
            </a:pPr>
            <a:r>
              <a:rPr sz="1750" b="0" spc="-10" dirty="0">
                <a:latin typeface="Montserrat Medium"/>
                <a:cs typeface="Montserrat Medium"/>
              </a:rPr>
              <a:t>Аккумулятор</a:t>
            </a:r>
            <a:endParaRPr sz="1750" dirty="0">
              <a:latin typeface="Montserrat Medium"/>
              <a:cs typeface="Montserrat Medium"/>
            </a:endParaRPr>
          </a:p>
          <a:p>
            <a:pPr marL="95885">
              <a:lnSpc>
                <a:spcPts val="3210"/>
              </a:lnSpc>
            </a:pPr>
            <a:r>
              <a:rPr sz="2750" b="1" dirty="0">
                <a:latin typeface="Montserrat"/>
                <a:cs typeface="Montserrat"/>
              </a:rPr>
              <a:t>SAFE</a:t>
            </a:r>
            <a:r>
              <a:rPr sz="2750" b="1" spc="-80" dirty="0">
                <a:latin typeface="Montserrat"/>
                <a:cs typeface="Montserrat"/>
              </a:rPr>
              <a:t> </a:t>
            </a:r>
            <a:r>
              <a:rPr sz="2750" b="1" spc="-25" dirty="0">
                <a:latin typeface="Montserrat"/>
                <a:cs typeface="Montserrat"/>
              </a:rPr>
              <a:t>10</a:t>
            </a:r>
            <a:endParaRPr sz="2750" dirty="0">
              <a:latin typeface="Montserrat"/>
              <a:cs typeface="Montserrat"/>
            </a:endParaRPr>
          </a:p>
          <a:p>
            <a:pPr marL="130175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6"/>
              </a:rPr>
              <a:t>37173</a:t>
            </a:r>
            <a:endParaRPr sz="2000" dirty="0">
              <a:latin typeface="Montserrat SemiBold"/>
              <a:cs typeface="Montserrat SemiBold"/>
            </a:endParaRPr>
          </a:p>
          <a:p>
            <a:pPr marL="113664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металл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19504" y="3190163"/>
            <a:ext cx="4946650" cy="7089775"/>
            <a:chOff x="719504" y="3190163"/>
            <a:chExt cx="4946650" cy="7089775"/>
          </a:xfrm>
        </p:grpSpPr>
        <p:sp>
          <p:nvSpPr>
            <p:cNvPr id="8" name="object 8"/>
            <p:cNvSpPr/>
            <p:nvPr/>
          </p:nvSpPr>
          <p:spPr>
            <a:xfrm>
              <a:off x="719504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05935" y="3195399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02813" y="31953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3903" y="3497275"/>
              <a:ext cx="2339911" cy="233991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4734" y="5936992"/>
              <a:ext cx="1853336" cy="210303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8972" y="8607067"/>
              <a:ext cx="1672807" cy="167281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Солнце,</a:t>
            </a:r>
            <a:r>
              <a:rPr sz="1600" spc="4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жара</a:t>
            </a:r>
            <a:r>
              <a:rPr sz="1600" spc="4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4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вечно</a:t>
            </a:r>
            <a:r>
              <a:rPr sz="1600" spc="495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разряжающийся </a:t>
            </a:r>
            <a:r>
              <a:rPr sz="1600" dirty="0">
                <a:latin typeface="Montserrat"/>
                <a:cs typeface="Montserrat"/>
              </a:rPr>
              <a:t>телефон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три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главных</a:t>
            </a:r>
            <a:r>
              <a:rPr sz="1600" spc="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врага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продуктивного </a:t>
            </a:r>
            <a:r>
              <a:rPr sz="1600" dirty="0">
                <a:latin typeface="Montserrat"/>
                <a:cs typeface="Montserrat"/>
              </a:rPr>
              <a:t>дня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выезде.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Панама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футболка</a:t>
            </a:r>
            <a:r>
              <a:rPr sz="1600" spc="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спасают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spc="-25" dirty="0">
                <a:latin typeface="Montserrat"/>
                <a:cs typeface="Montserrat"/>
              </a:rPr>
              <a:t>от </a:t>
            </a:r>
            <a:r>
              <a:rPr sz="1600" dirty="0">
                <a:latin typeface="Montserrat"/>
                <a:cs typeface="Montserrat"/>
              </a:rPr>
              <a:t>перегрева,</a:t>
            </a:r>
            <a:r>
              <a:rPr sz="1600" spc="3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а</a:t>
            </a:r>
            <a:r>
              <a:rPr sz="1600" spc="3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повербанк</a:t>
            </a:r>
            <a:r>
              <a:rPr sz="1600" spc="34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держит</a:t>
            </a:r>
            <a:r>
              <a:rPr sz="1600" spc="3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связь</a:t>
            </a:r>
            <a:r>
              <a:rPr sz="1600" spc="340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с </a:t>
            </a:r>
            <a:r>
              <a:rPr sz="1600" dirty="0">
                <a:latin typeface="Montserrat"/>
                <a:cs typeface="Montserrat"/>
              </a:rPr>
              <a:t>миром:</a:t>
            </a:r>
            <a:r>
              <a:rPr sz="1600" spc="30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эта</a:t>
            </a:r>
            <a:r>
              <a:rPr sz="1600" spc="30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30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дарит</a:t>
            </a:r>
            <a:r>
              <a:rPr sz="1600" spc="305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сотруднику </a:t>
            </a:r>
            <a:r>
              <a:rPr sz="1600" dirty="0">
                <a:latin typeface="Montserrat"/>
                <a:cs typeface="Montserrat"/>
              </a:rPr>
              <a:t>комфорт</a:t>
            </a:r>
            <a:r>
              <a:rPr sz="1600" spc="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энергию,</a:t>
            </a:r>
            <a:r>
              <a:rPr sz="1600" spc="7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когда</a:t>
            </a:r>
            <a:r>
              <a:rPr sz="1600" spc="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они</a:t>
            </a:r>
            <a:r>
              <a:rPr sz="1600" spc="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нужнее</a:t>
            </a:r>
            <a:r>
              <a:rPr sz="1600" spc="7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всего.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1"/>
            <a:ext cx="20104100" cy="1130910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"/>
            <a:ext cx="20104100" cy="1130910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47866" y="466680"/>
            <a:ext cx="19254911" cy="10841875"/>
            <a:chOff x="347866" y="466680"/>
            <a:chExt cx="19254911" cy="10841875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07234" y="5832188"/>
              <a:ext cx="4217610" cy="86908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116719" y="6112998"/>
              <a:ext cx="3593465" cy="294005"/>
            </a:xfrm>
            <a:custGeom>
              <a:avLst/>
              <a:gdLst/>
              <a:ahLst/>
              <a:cxnLst/>
              <a:rect l="l" t="t" r="r" b="b"/>
              <a:pathLst>
                <a:path w="3593465" h="294004">
                  <a:moveTo>
                    <a:pt x="238137" y="212280"/>
                  </a:moveTo>
                  <a:lnTo>
                    <a:pt x="223151" y="166497"/>
                  </a:lnTo>
                  <a:lnTo>
                    <a:pt x="217525" y="160959"/>
                  </a:lnTo>
                  <a:lnTo>
                    <a:pt x="214782" y="158254"/>
                  </a:lnTo>
                  <a:lnTo>
                    <a:pt x="204622" y="151371"/>
                  </a:lnTo>
                  <a:lnTo>
                    <a:pt x="196672" y="147688"/>
                  </a:lnTo>
                  <a:lnTo>
                    <a:pt x="196672" y="209003"/>
                  </a:lnTo>
                  <a:lnTo>
                    <a:pt x="192544" y="230555"/>
                  </a:lnTo>
                  <a:lnTo>
                    <a:pt x="180149" y="245960"/>
                  </a:lnTo>
                  <a:lnTo>
                    <a:pt x="159486" y="255193"/>
                  </a:lnTo>
                  <a:lnTo>
                    <a:pt x="130568" y="258279"/>
                  </a:lnTo>
                  <a:lnTo>
                    <a:pt x="40640" y="258279"/>
                  </a:lnTo>
                  <a:lnTo>
                    <a:pt x="40640" y="160959"/>
                  </a:lnTo>
                  <a:lnTo>
                    <a:pt x="130568" y="160959"/>
                  </a:lnTo>
                  <a:lnTo>
                    <a:pt x="170713" y="167538"/>
                  </a:lnTo>
                  <a:lnTo>
                    <a:pt x="195630" y="197485"/>
                  </a:lnTo>
                  <a:lnTo>
                    <a:pt x="196672" y="209003"/>
                  </a:lnTo>
                  <a:lnTo>
                    <a:pt x="196672" y="147688"/>
                  </a:lnTo>
                  <a:lnTo>
                    <a:pt x="192709" y="145834"/>
                  </a:lnTo>
                  <a:lnTo>
                    <a:pt x="179019" y="141655"/>
                  </a:lnTo>
                  <a:lnTo>
                    <a:pt x="189090" y="137045"/>
                  </a:lnTo>
                  <a:lnTo>
                    <a:pt x="217195" y="108381"/>
                  </a:lnTo>
                  <a:lnTo>
                    <a:pt x="223774" y="77190"/>
                  </a:lnTo>
                  <a:lnTo>
                    <a:pt x="222110" y="60375"/>
                  </a:lnTo>
                  <a:lnTo>
                    <a:pt x="197294" y="22390"/>
                  </a:lnTo>
                  <a:lnTo>
                    <a:pt x="182295" y="13881"/>
                  </a:lnTo>
                  <a:lnTo>
                    <a:pt x="182295" y="82956"/>
                  </a:lnTo>
                  <a:lnTo>
                    <a:pt x="181305" y="93751"/>
                  </a:lnTo>
                  <a:lnTo>
                    <a:pt x="147142" y="126784"/>
                  </a:lnTo>
                  <a:lnTo>
                    <a:pt x="120713" y="129768"/>
                  </a:lnTo>
                  <a:lnTo>
                    <a:pt x="40640" y="129768"/>
                  </a:lnTo>
                  <a:lnTo>
                    <a:pt x="40640" y="35725"/>
                  </a:lnTo>
                  <a:lnTo>
                    <a:pt x="120713" y="35725"/>
                  </a:lnTo>
                  <a:lnTo>
                    <a:pt x="166281" y="47828"/>
                  </a:lnTo>
                  <a:lnTo>
                    <a:pt x="182295" y="82956"/>
                  </a:lnTo>
                  <a:lnTo>
                    <a:pt x="182295" y="13881"/>
                  </a:lnTo>
                  <a:lnTo>
                    <a:pt x="165620" y="8064"/>
                  </a:lnTo>
                  <a:lnTo>
                    <a:pt x="145897" y="4483"/>
                  </a:lnTo>
                  <a:lnTo>
                    <a:pt x="123583" y="3289"/>
                  </a:lnTo>
                  <a:lnTo>
                    <a:pt x="0" y="3289"/>
                  </a:lnTo>
                  <a:lnTo>
                    <a:pt x="0" y="290703"/>
                  </a:lnTo>
                  <a:lnTo>
                    <a:pt x="131381" y="290703"/>
                  </a:lnTo>
                  <a:lnTo>
                    <a:pt x="177317" y="285572"/>
                  </a:lnTo>
                  <a:lnTo>
                    <a:pt x="222783" y="258864"/>
                  </a:lnTo>
                  <a:lnTo>
                    <a:pt x="223151" y="258279"/>
                  </a:lnTo>
                  <a:lnTo>
                    <a:pt x="231317" y="245440"/>
                  </a:lnTo>
                  <a:lnTo>
                    <a:pt x="236435" y="229908"/>
                  </a:lnTo>
                  <a:lnTo>
                    <a:pt x="238137" y="212280"/>
                  </a:lnTo>
                  <a:close/>
                </a:path>
                <a:path w="3593465" h="294004">
                  <a:moveTo>
                    <a:pt x="612597" y="290703"/>
                  </a:moveTo>
                  <a:lnTo>
                    <a:pt x="612190" y="3289"/>
                  </a:lnTo>
                  <a:lnTo>
                    <a:pt x="578523" y="3289"/>
                  </a:lnTo>
                  <a:lnTo>
                    <a:pt x="460273" y="205295"/>
                  </a:lnTo>
                  <a:lnTo>
                    <a:pt x="340372" y="3289"/>
                  </a:lnTo>
                  <a:lnTo>
                    <a:pt x="306705" y="3289"/>
                  </a:lnTo>
                  <a:lnTo>
                    <a:pt x="306705" y="290703"/>
                  </a:lnTo>
                  <a:lnTo>
                    <a:pt x="346125" y="290703"/>
                  </a:lnTo>
                  <a:lnTo>
                    <a:pt x="346125" y="82537"/>
                  </a:lnTo>
                  <a:lnTo>
                    <a:pt x="449999" y="255816"/>
                  </a:lnTo>
                  <a:lnTo>
                    <a:pt x="468896" y="255816"/>
                  </a:lnTo>
                  <a:lnTo>
                    <a:pt x="572770" y="81305"/>
                  </a:lnTo>
                  <a:lnTo>
                    <a:pt x="573176" y="290703"/>
                  </a:lnTo>
                  <a:lnTo>
                    <a:pt x="612597" y="290703"/>
                  </a:lnTo>
                  <a:close/>
                </a:path>
                <a:path w="3593465" h="294004">
                  <a:moveTo>
                    <a:pt x="910691" y="254977"/>
                  </a:moveTo>
                  <a:lnTo>
                    <a:pt x="743165" y="254977"/>
                  </a:lnTo>
                  <a:lnTo>
                    <a:pt x="743165" y="162267"/>
                  </a:lnTo>
                  <a:lnTo>
                    <a:pt x="887285" y="162267"/>
                  </a:lnTo>
                  <a:lnTo>
                    <a:pt x="887285" y="126707"/>
                  </a:lnTo>
                  <a:lnTo>
                    <a:pt x="743165" y="126707"/>
                  </a:lnTo>
                  <a:lnTo>
                    <a:pt x="743165" y="39077"/>
                  </a:lnTo>
                  <a:lnTo>
                    <a:pt x="904938" y="39077"/>
                  </a:lnTo>
                  <a:lnTo>
                    <a:pt x="904938" y="3517"/>
                  </a:lnTo>
                  <a:lnTo>
                    <a:pt x="702106" y="3517"/>
                  </a:lnTo>
                  <a:lnTo>
                    <a:pt x="702106" y="39077"/>
                  </a:lnTo>
                  <a:lnTo>
                    <a:pt x="702106" y="126707"/>
                  </a:lnTo>
                  <a:lnTo>
                    <a:pt x="702106" y="162267"/>
                  </a:lnTo>
                  <a:lnTo>
                    <a:pt x="702106" y="254977"/>
                  </a:lnTo>
                  <a:lnTo>
                    <a:pt x="702106" y="290537"/>
                  </a:lnTo>
                  <a:lnTo>
                    <a:pt x="910691" y="290537"/>
                  </a:lnTo>
                  <a:lnTo>
                    <a:pt x="910691" y="254977"/>
                  </a:lnTo>
                  <a:close/>
                </a:path>
                <a:path w="3593465" h="294004">
                  <a:moveTo>
                    <a:pt x="1212062" y="44754"/>
                  </a:moveTo>
                  <a:lnTo>
                    <a:pt x="1177874" y="17627"/>
                  </a:lnTo>
                  <a:lnTo>
                    <a:pt x="1135075" y="2819"/>
                  </a:lnTo>
                  <a:lnTo>
                    <a:pt x="1102842" y="0"/>
                  </a:lnTo>
                  <a:lnTo>
                    <a:pt x="1081798" y="1193"/>
                  </a:lnTo>
                  <a:lnTo>
                    <a:pt x="1042797" y="10744"/>
                  </a:lnTo>
                  <a:lnTo>
                    <a:pt x="1008329" y="29540"/>
                  </a:lnTo>
                  <a:lnTo>
                    <a:pt x="970216" y="71653"/>
                  </a:lnTo>
                  <a:lnTo>
                    <a:pt x="955446" y="107226"/>
                  </a:lnTo>
                  <a:lnTo>
                    <a:pt x="950506" y="147002"/>
                  </a:lnTo>
                  <a:lnTo>
                    <a:pt x="951738" y="167411"/>
                  </a:lnTo>
                  <a:lnTo>
                    <a:pt x="961593" y="205079"/>
                  </a:lnTo>
                  <a:lnTo>
                    <a:pt x="981011" y="238175"/>
                  </a:lnTo>
                  <a:lnTo>
                    <a:pt x="1024623" y="274891"/>
                  </a:lnTo>
                  <a:lnTo>
                    <a:pt x="1061427" y="289217"/>
                  </a:lnTo>
                  <a:lnTo>
                    <a:pt x="1102436" y="293992"/>
                  </a:lnTo>
                  <a:lnTo>
                    <a:pt x="1118920" y="293268"/>
                  </a:lnTo>
                  <a:lnTo>
                    <a:pt x="1164234" y="282498"/>
                  </a:lnTo>
                  <a:lnTo>
                    <a:pt x="1201686" y="259245"/>
                  </a:lnTo>
                  <a:lnTo>
                    <a:pt x="1212062" y="248831"/>
                  </a:lnTo>
                  <a:lnTo>
                    <a:pt x="1185367" y="222961"/>
                  </a:lnTo>
                  <a:lnTo>
                    <a:pt x="1167993" y="238036"/>
                  </a:lnTo>
                  <a:lnTo>
                    <a:pt x="1148727" y="248818"/>
                  </a:lnTo>
                  <a:lnTo>
                    <a:pt x="1127556" y="255295"/>
                  </a:lnTo>
                  <a:lnTo>
                    <a:pt x="1104480" y="257441"/>
                  </a:lnTo>
                  <a:lnTo>
                    <a:pt x="1088859" y="256552"/>
                  </a:lnTo>
                  <a:lnTo>
                    <a:pt x="1046594" y="243078"/>
                  </a:lnTo>
                  <a:lnTo>
                    <a:pt x="1014145" y="215404"/>
                  </a:lnTo>
                  <a:lnTo>
                    <a:pt x="995222" y="176720"/>
                  </a:lnTo>
                  <a:lnTo>
                    <a:pt x="991577" y="147002"/>
                  </a:lnTo>
                  <a:lnTo>
                    <a:pt x="992492" y="131762"/>
                  </a:lnTo>
                  <a:lnTo>
                    <a:pt x="1006157" y="90538"/>
                  </a:lnTo>
                  <a:lnTo>
                    <a:pt x="1034364" y="58788"/>
                  </a:lnTo>
                  <a:lnTo>
                    <a:pt x="1074000" y="40132"/>
                  </a:lnTo>
                  <a:lnTo>
                    <a:pt x="1104480" y="36537"/>
                  </a:lnTo>
                  <a:lnTo>
                    <a:pt x="1127709" y="38671"/>
                  </a:lnTo>
                  <a:lnTo>
                    <a:pt x="1148930" y="45072"/>
                  </a:lnTo>
                  <a:lnTo>
                    <a:pt x="1168158" y="55714"/>
                  </a:lnTo>
                  <a:lnTo>
                    <a:pt x="1185367" y="70624"/>
                  </a:lnTo>
                  <a:lnTo>
                    <a:pt x="1212062" y="44754"/>
                  </a:lnTo>
                  <a:close/>
                </a:path>
                <a:path w="3593465" h="294004">
                  <a:moveTo>
                    <a:pt x="1462925" y="3454"/>
                  </a:moveTo>
                  <a:lnTo>
                    <a:pt x="1226019" y="3454"/>
                  </a:lnTo>
                  <a:lnTo>
                    <a:pt x="1226019" y="39014"/>
                  </a:lnTo>
                  <a:lnTo>
                    <a:pt x="1324140" y="39014"/>
                  </a:lnTo>
                  <a:lnTo>
                    <a:pt x="1324140" y="290474"/>
                  </a:lnTo>
                  <a:lnTo>
                    <a:pt x="1364386" y="290474"/>
                  </a:lnTo>
                  <a:lnTo>
                    <a:pt x="1364386" y="39014"/>
                  </a:lnTo>
                  <a:lnTo>
                    <a:pt x="1462925" y="39014"/>
                  </a:lnTo>
                  <a:lnTo>
                    <a:pt x="1462925" y="3454"/>
                  </a:lnTo>
                  <a:close/>
                </a:path>
                <a:path w="3593465" h="294004">
                  <a:moveTo>
                    <a:pt x="1721599" y="254977"/>
                  </a:moveTo>
                  <a:lnTo>
                    <a:pt x="1554073" y="254977"/>
                  </a:lnTo>
                  <a:lnTo>
                    <a:pt x="1554073" y="162267"/>
                  </a:lnTo>
                  <a:lnTo>
                    <a:pt x="1698193" y="162267"/>
                  </a:lnTo>
                  <a:lnTo>
                    <a:pt x="1698193" y="126707"/>
                  </a:lnTo>
                  <a:lnTo>
                    <a:pt x="1554073" y="126707"/>
                  </a:lnTo>
                  <a:lnTo>
                    <a:pt x="1554073" y="39077"/>
                  </a:lnTo>
                  <a:lnTo>
                    <a:pt x="1715846" y="39077"/>
                  </a:lnTo>
                  <a:lnTo>
                    <a:pt x="1715846" y="3517"/>
                  </a:lnTo>
                  <a:lnTo>
                    <a:pt x="1513014" y="3517"/>
                  </a:lnTo>
                  <a:lnTo>
                    <a:pt x="1513014" y="39077"/>
                  </a:lnTo>
                  <a:lnTo>
                    <a:pt x="1513014" y="126707"/>
                  </a:lnTo>
                  <a:lnTo>
                    <a:pt x="1513014" y="162267"/>
                  </a:lnTo>
                  <a:lnTo>
                    <a:pt x="1513014" y="254977"/>
                  </a:lnTo>
                  <a:lnTo>
                    <a:pt x="1513014" y="290537"/>
                  </a:lnTo>
                  <a:lnTo>
                    <a:pt x="1721599" y="290537"/>
                  </a:lnTo>
                  <a:lnTo>
                    <a:pt x="1721599" y="254977"/>
                  </a:lnTo>
                  <a:close/>
                </a:path>
                <a:path w="3593465" h="294004">
                  <a:moveTo>
                    <a:pt x="2134654" y="44754"/>
                  </a:moveTo>
                  <a:lnTo>
                    <a:pt x="2100465" y="17627"/>
                  </a:lnTo>
                  <a:lnTo>
                    <a:pt x="2057666" y="2819"/>
                  </a:lnTo>
                  <a:lnTo>
                    <a:pt x="2025434" y="0"/>
                  </a:lnTo>
                  <a:lnTo>
                    <a:pt x="2004390" y="1193"/>
                  </a:lnTo>
                  <a:lnTo>
                    <a:pt x="1965375" y="10744"/>
                  </a:lnTo>
                  <a:lnTo>
                    <a:pt x="1930920" y="29540"/>
                  </a:lnTo>
                  <a:lnTo>
                    <a:pt x="1892808" y="71653"/>
                  </a:lnTo>
                  <a:lnTo>
                    <a:pt x="1878037" y="107226"/>
                  </a:lnTo>
                  <a:lnTo>
                    <a:pt x="1873110" y="147002"/>
                  </a:lnTo>
                  <a:lnTo>
                    <a:pt x="1874342" y="167411"/>
                  </a:lnTo>
                  <a:lnTo>
                    <a:pt x="1884184" y="205079"/>
                  </a:lnTo>
                  <a:lnTo>
                    <a:pt x="1903603" y="238175"/>
                  </a:lnTo>
                  <a:lnTo>
                    <a:pt x="1947214" y="274891"/>
                  </a:lnTo>
                  <a:lnTo>
                    <a:pt x="1984006" y="289217"/>
                  </a:lnTo>
                  <a:lnTo>
                    <a:pt x="2025015" y="293992"/>
                  </a:lnTo>
                  <a:lnTo>
                    <a:pt x="2041499" y="293268"/>
                  </a:lnTo>
                  <a:lnTo>
                    <a:pt x="2086825" y="282498"/>
                  </a:lnTo>
                  <a:lnTo>
                    <a:pt x="2124265" y="259245"/>
                  </a:lnTo>
                  <a:lnTo>
                    <a:pt x="2134654" y="248831"/>
                  </a:lnTo>
                  <a:lnTo>
                    <a:pt x="2107958" y="222961"/>
                  </a:lnTo>
                  <a:lnTo>
                    <a:pt x="2090585" y="238036"/>
                  </a:lnTo>
                  <a:lnTo>
                    <a:pt x="2071319" y="248818"/>
                  </a:lnTo>
                  <a:lnTo>
                    <a:pt x="2050148" y="255295"/>
                  </a:lnTo>
                  <a:lnTo>
                    <a:pt x="2027072" y="257441"/>
                  </a:lnTo>
                  <a:lnTo>
                    <a:pt x="2011451" y="256552"/>
                  </a:lnTo>
                  <a:lnTo>
                    <a:pt x="1969185" y="243078"/>
                  </a:lnTo>
                  <a:lnTo>
                    <a:pt x="1936724" y="215404"/>
                  </a:lnTo>
                  <a:lnTo>
                    <a:pt x="1917801" y="176720"/>
                  </a:lnTo>
                  <a:lnTo>
                    <a:pt x="1914156" y="147002"/>
                  </a:lnTo>
                  <a:lnTo>
                    <a:pt x="1915071" y="131762"/>
                  </a:lnTo>
                  <a:lnTo>
                    <a:pt x="1928736" y="90538"/>
                  </a:lnTo>
                  <a:lnTo>
                    <a:pt x="1956955" y="58788"/>
                  </a:lnTo>
                  <a:lnTo>
                    <a:pt x="1996592" y="40132"/>
                  </a:lnTo>
                  <a:lnTo>
                    <a:pt x="2027072" y="36537"/>
                  </a:lnTo>
                  <a:lnTo>
                    <a:pt x="2050288" y="38671"/>
                  </a:lnTo>
                  <a:lnTo>
                    <a:pt x="2071509" y="45072"/>
                  </a:lnTo>
                  <a:lnTo>
                    <a:pt x="2090737" y="55714"/>
                  </a:lnTo>
                  <a:lnTo>
                    <a:pt x="2107958" y="70624"/>
                  </a:lnTo>
                  <a:lnTo>
                    <a:pt x="2134654" y="44754"/>
                  </a:lnTo>
                  <a:close/>
                </a:path>
                <a:path w="3593465" h="294004">
                  <a:moveTo>
                    <a:pt x="2548928" y="3289"/>
                  </a:moveTo>
                  <a:lnTo>
                    <a:pt x="2507869" y="3289"/>
                  </a:lnTo>
                  <a:lnTo>
                    <a:pt x="2507869" y="126479"/>
                  </a:lnTo>
                  <a:lnTo>
                    <a:pt x="2342807" y="126479"/>
                  </a:lnTo>
                  <a:lnTo>
                    <a:pt x="2342807" y="3289"/>
                  </a:lnTo>
                  <a:lnTo>
                    <a:pt x="2301760" y="3289"/>
                  </a:lnTo>
                  <a:lnTo>
                    <a:pt x="2301760" y="126479"/>
                  </a:lnTo>
                  <a:lnTo>
                    <a:pt x="2301760" y="162039"/>
                  </a:lnTo>
                  <a:lnTo>
                    <a:pt x="2301760" y="290309"/>
                  </a:lnTo>
                  <a:lnTo>
                    <a:pt x="2342807" y="290309"/>
                  </a:lnTo>
                  <a:lnTo>
                    <a:pt x="2342807" y="162039"/>
                  </a:lnTo>
                  <a:lnTo>
                    <a:pt x="2507869" y="162039"/>
                  </a:lnTo>
                  <a:lnTo>
                    <a:pt x="2507869" y="290309"/>
                  </a:lnTo>
                  <a:lnTo>
                    <a:pt x="2548928" y="290309"/>
                  </a:lnTo>
                  <a:lnTo>
                    <a:pt x="2548928" y="162039"/>
                  </a:lnTo>
                  <a:lnTo>
                    <a:pt x="2548928" y="126479"/>
                  </a:lnTo>
                  <a:lnTo>
                    <a:pt x="2548928" y="3289"/>
                  </a:lnTo>
                  <a:close/>
                </a:path>
                <a:path w="3593465" h="294004">
                  <a:moveTo>
                    <a:pt x="2899981" y="290703"/>
                  </a:moveTo>
                  <a:lnTo>
                    <a:pt x="2867342" y="218859"/>
                  </a:lnTo>
                  <a:lnTo>
                    <a:pt x="2852420" y="186004"/>
                  </a:lnTo>
                  <a:lnTo>
                    <a:pt x="2810878" y="94576"/>
                  </a:lnTo>
                  <a:lnTo>
                    <a:pt x="2810878" y="186004"/>
                  </a:lnTo>
                  <a:lnTo>
                    <a:pt x="2686888" y="186004"/>
                  </a:lnTo>
                  <a:lnTo>
                    <a:pt x="2748889" y="45173"/>
                  </a:lnTo>
                  <a:lnTo>
                    <a:pt x="2810878" y="186004"/>
                  </a:lnTo>
                  <a:lnTo>
                    <a:pt x="2810878" y="94576"/>
                  </a:lnTo>
                  <a:lnTo>
                    <a:pt x="2788437" y="45173"/>
                  </a:lnTo>
                  <a:lnTo>
                    <a:pt x="2769425" y="3289"/>
                  </a:lnTo>
                  <a:lnTo>
                    <a:pt x="2728772" y="3289"/>
                  </a:lnTo>
                  <a:lnTo>
                    <a:pt x="2598610" y="290703"/>
                  </a:lnTo>
                  <a:lnTo>
                    <a:pt x="2640901" y="290703"/>
                  </a:lnTo>
                  <a:lnTo>
                    <a:pt x="2672511" y="218859"/>
                  </a:lnTo>
                  <a:lnTo>
                    <a:pt x="2825254" y="218859"/>
                  </a:lnTo>
                  <a:lnTo>
                    <a:pt x="2856877" y="290703"/>
                  </a:lnTo>
                  <a:lnTo>
                    <a:pt x="2899981" y="290703"/>
                  </a:lnTo>
                  <a:close/>
                </a:path>
                <a:path w="3593465" h="294004">
                  <a:moveTo>
                    <a:pt x="3255556" y="290703"/>
                  </a:moveTo>
                  <a:lnTo>
                    <a:pt x="3255137" y="3289"/>
                  </a:lnTo>
                  <a:lnTo>
                    <a:pt x="3221469" y="3289"/>
                  </a:lnTo>
                  <a:lnTo>
                    <a:pt x="3103232" y="205295"/>
                  </a:lnTo>
                  <a:lnTo>
                    <a:pt x="2983331" y="3289"/>
                  </a:lnTo>
                  <a:lnTo>
                    <a:pt x="2949664" y="3289"/>
                  </a:lnTo>
                  <a:lnTo>
                    <a:pt x="2949664" y="290703"/>
                  </a:lnTo>
                  <a:lnTo>
                    <a:pt x="2989072" y="290703"/>
                  </a:lnTo>
                  <a:lnTo>
                    <a:pt x="2989072" y="82537"/>
                  </a:lnTo>
                  <a:lnTo>
                    <a:pt x="3092958" y="255816"/>
                  </a:lnTo>
                  <a:lnTo>
                    <a:pt x="3111843" y="255816"/>
                  </a:lnTo>
                  <a:lnTo>
                    <a:pt x="3215716" y="81305"/>
                  </a:lnTo>
                  <a:lnTo>
                    <a:pt x="3216135" y="290703"/>
                  </a:lnTo>
                  <a:lnTo>
                    <a:pt x="3255556" y="290703"/>
                  </a:lnTo>
                  <a:close/>
                </a:path>
                <a:path w="3593465" h="294004">
                  <a:moveTo>
                    <a:pt x="3593465" y="3289"/>
                  </a:moveTo>
                  <a:lnTo>
                    <a:pt x="3555695" y="3289"/>
                  </a:lnTo>
                  <a:lnTo>
                    <a:pt x="3385705" y="225018"/>
                  </a:lnTo>
                  <a:lnTo>
                    <a:pt x="3385705" y="3289"/>
                  </a:lnTo>
                  <a:lnTo>
                    <a:pt x="3345053" y="3289"/>
                  </a:lnTo>
                  <a:lnTo>
                    <a:pt x="3345053" y="290703"/>
                  </a:lnTo>
                  <a:lnTo>
                    <a:pt x="3382835" y="290703"/>
                  </a:lnTo>
                  <a:lnTo>
                    <a:pt x="3553231" y="69392"/>
                  </a:lnTo>
                  <a:lnTo>
                    <a:pt x="3553231" y="290703"/>
                  </a:lnTo>
                  <a:lnTo>
                    <a:pt x="3593465" y="290703"/>
                  </a:lnTo>
                  <a:lnTo>
                    <a:pt x="3593465" y="3289"/>
                  </a:lnTo>
                  <a:close/>
                </a:path>
              </a:pathLst>
            </a:custGeom>
            <a:solidFill>
              <a:srgbClr val="091412">
                <a:alpha val="80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616792" y="475011"/>
              <a:ext cx="213995" cy="266700"/>
            </a:xfrm>
            <a:custGeom>
              <a:avLst/>
              <a:gdLst/>
              <a:ahLst/>
              <a:cxnLst/>
              <a:rect l="l" t="t" r="r" b="b"/>
              <a:pathLst>
                <a:path w="213994" h="266700">
                  <a:moveTo>
                    <a:pt x="213944" y="0"/>
                  </a:moveTo>
                  <a:lnTo>
                    <a:pt x="158203" y="0"/>
                  </a:lnTo>
                  <a:lnTo>
                    <a:pt x="158203" y="100330"/>
                  </a:lnTo>
                  <a:lnTo>
                    <a:pt x="55232" y="100330"/>
                  </a:lnTo>
                  <a:lnTo>
                    <a:pt x="55232" y="0"/>
                  </a:lnTo>
                  <a:lnTo>
                    <a:pt x="0" y="0"/>
                  </a:lnTo>
                  <a:lnTo>
                    <a:pt x="0" y="100330"/>
                  </a:lnTo>
                  <a:lnTo>
                    <a:pt x="0" y="147320"/>
                  </a:lnTo>
                  <a:lnTo>
                    <a:pt x="0" y="266700"/>
                  </a:lnTo>
                  <a:lnTo>
                    <a:pt x="55232" y="266700"/>
                  </a:lnTo>
                  <a:lnTo>
                    <a:pt x="55232" y="147320"/>
                  </a:lnTo>
                  <a:lnTo>
                    <a:pt x="158203" y="147320"/>
                  </a:lnTo>
                  <a:lnTo>
                    <a:pt x="158203" y="266700"/>
                  </a:lnTo>
                  <a:lnTo>
                    <a:pt x="213944" y="266700"/>
                  </a:lnTo>
                  <a:lnTo>
                    <a:pt x="213944" y="147320"/>
                  </a:lnTo>
                  <a:lnTo>
                    <a:pt x="213944" y="100330"/>
                  </a:lnTo>
                  <a:lnTo>
                    <a:pt x="213944" y="0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57558" y="538800"/>
              <a:ext cx="175722" cy="20788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062334" y="466680"/>
              <a:ext cx="951230" cy="368935"/>
            </a:xfrm>
            <a:custGeom>
              <a:avLst/>
              <a:gdLst/>
              <a:ahLst/>
              <a:cxnLst/>
              <a:rect l="l" t="t" r="r" b="b"/>
              <a:pathLst>
                <a:path w="951230" h="368934">
                  <a:moveTo>
                    <a:pt x="179959" y="178117"/>
                  </a:moveTo>
                  <a:lnTo>
                    <a:pt x="174523" y="133489"/>
                  </a:lnTo>
                  <a:lnTo>
                    <a:pt x="165658" y="114655"/>
                  </a:lnTo>
                  <a:lnTo>
                    <a:pt x="159448" y="101460"/>
                  </a:lnTo>
                  <a:lnTo>
                    <a:pt x="158851" y="100177"/>
                  </a:lnTo>
                  <a:lnTo>
                    <a:pt x="133934" y="79336"/>
                  </a:lnTo>
                  <a:lnTo>
                    <a:pt x="127444" y="77927"/>
                  </a:lnTo>
                  <a:lnTo>
                    <a:pt x="127444" y="174523"/>
                  </a:lnTo>
                  <a:lnTo>
                    <a:pt x="125603" y="201142"/>
                  </a:lnTo>
                  <a:lnTo>
                    <a:pt x="119265" y="220230"/>
                  </a:lnTo>
                  <a:lnTo>
                    <a:pt x="107302" y="231736"/>
                  </a:lnTo>
                  <a:lnTo>
                    <a:pt x="88531" y="235572"/>
                  </a:lnTo>
                  <a:lnTo>
                    <a:pt x="70497" y="231584"/>
                  </a:lnTo>
                  <a:lnTo>
                    <a:pt x="58813" y="219557"/>
                  </a:lnTo>
                  <a:lnTo>
                    <a:pt x="52514" y="199478"/>
                  </a:lnTo>
                  <a:lnTo>
                    <a:pt x="50634" y="171259"/>
                  </a:lnTo>
                  <a:lnTo>
                    <a:pt x="53149" y="148386"/>
                  </a:lnTo>
                  <a:lnTo>
                    <a:pt x="60515" y="130479"/>
                  </a:lnTo>
                  <a:lnTo>
                    <a:pt x="72504" y="118821"/>
                  </a:lnTo>
                  <a:lnTo>
                    <a:pt x="88874" y="114655"/>
                  </a:lnTo>
                  <a:lnTo>
                    <a:pt x="105803" y="119049"/>
                  </a:lnTo>
                  <a:lnTo>
                    <a:pt x="117856" y="131343"/>
                  </a:lnTo>
                  <a:lnTo>
                    <a:pt x="125056" y="150266"/>
                  </a:lnTo>
                  <a:lnTo>
                    <a:pt x="127444" y="174523"/>
                  </a:lnTo>
                  <a:lnTo>
                    <a:pt x="127444" y="77927"/>
                  </a:lnTo>
                  <a:lnTo>
                    <a:pt x="100774" y="72123"/>
                  </a:lnTo>
                  <a:lnTo>
                    <a:pt x="84543" y="73888"/>
                  </a:lnTo>
                  <a:lnTo>
                    <a:pt x="71094" y="79273"/>
                  </a:lnTo>
                  <a:lnTo>
                    <a:pt x="59778" y="88404"/>
                  </a:lnTo>
                  <a:lnTo>
                    <a:pt x="49961" y="101460"/>
                  </a:lnTo>
                  <a:lnTo>
                    <a:pt x="49618" y="77444"/>
                  </a:lnTo>
                  <a:lnTo>
                    <a:pt x="0" y="77444"/>
                  </a:lnTo>
                  <a:lnTo>
                    <a:pt x="0" y="368325"/>
                  </a:lnTo>
                  <a:lnTo>
                    <a:pt x="50812" y="368325"/>
                  </a:lnTo>
                  <a:lnTo>
                    <a:pt x="50812" y="249123"/>
                  </a:lnTo>
                  <a:lnTo>
                    <a:pt x="62052" y="262788"/>
                  </a:lnTo>
                  <a:lnTo>
                    <a:pt x="74371" y="272415"/>
                  </a:lnTo>
                  <a:lnTo>
                    <a:pt x="88493" y="278130"/>
                  </a:lnTo>
                  <a:lnTo>
                    <a:pt x="105194" y="280009"/>
                  </a:lnTo>
                  <a:lnTo>
                    <a:pt x="138163" y="272491"/>
                  </a:lnTo>
                  <a:lnTo>
                    <a:pt x="161505" y="251447"/>
                  </a:lnTo>
                  <a:lnTo>
                    <a:pt x="162496" y="249123"/>
                  </a:lnTo>
                  <a:lnTo>
                    <a:pt x="168338" y="235572"/>
                  </a:lnTo>
                  <a:lnTo>
                    <a:pt x="175374" y="219227"/>
                  </a:lnTo>
                  <a:lnTo>
                    <a:pt x="179959" y="178117"/>
                  </a:lnTo>
                  <a:close/>
                </a:path>
                <a:path w="951230" h="368934">
                  <a:moveTo>
                    <a:pt x="378891" y="178104"/>
                  </a:moveTo>
                  <a:lnTo>
                    <a:pt x="373443" y="133502"/>
                  </a:lnTo>
                  <a:lnTo>
                    <a:pt x="364566" y="114668"/>
                  </a:lnTo>
                  <a:lnTo>
                    <a:pt x="358343" y="101447"/>
                  </a:lnTo>
                  <a:lnTo>
                    <a:pt x="357771" y="100253"/>
                  </a:lnTo>
                  <a:lnTo>
                    <a:pt x="332867" y="79476"/>
                  </a:lnTo>
                  <a:lnTo>
                    <a:pt x="326377" y="78079"/>
                  </a:lnTo>
                  <a:lnTo>
                    <a:pt x="326377" y="174523"/>
                  </a:lnTo>
                  <a:lnTo>
                    <a:pt x="324523" y="201142"/>
                  </a:lnTo>
                  <a:lnTo>
                    <a:pt x="318185" y="220230"/>
                  </a:lnTo>
                  <a:lnTo>
                    <a:pt x="306158" y="231736"/>
                  </a:lnTo>
                  <a:lnTo>
                    <a:pt x="287299" y="235585"/>
                  </a:lnTo>
                  <a:lnTo>
                    <a:pt x="269354" y="231584"/>
                  </a:lnTo>
                  <a:lnTo>
                    <a:pt x="257721" y="219570"/>
                  </a:lnTo>
                  <a:lnTo>
                    <a:pt x="251447" y="199478"/>
                  </a:lnTo>
                  <a:lnTo>
                    <a:pt x="249567" y="171259"/>
                  </a:lnTo>
                  <a:lnTo>
                    <a:pt x="252082" y="148374"/>
                  </a:lnTo>
                  <a:lnTo>
                    <a:pt x="259448" y="130479"/>
                  </a:lnTo>
                  <a:lnTo>
                    <a:pt x="271437" y="118821"/>
                  </a:lnTo>
                  <a:lnTo>
                    <a:pt x="287807" y="114668"/>
                  </a:lnTo>
                  <a:lnTo>
                    <a:pt x="304736" y="119049"/>
                  </a:lnTo>
                  <a:lnTo>
                    <a:pt x="316776" y="131343"/>
                  </a:lnTo>
                  <a:lnTo>
                    <a:pt x="323989" y="150266"/>
                  </a:lnTo>
                  <a:lnTo>
                    <a:pt x="326377" y="174523"/>
                  </a:lnTo>
                  <a:lnTo>
                    <a:pt x="326377" y="78079"/>
                  </a:lnTo>
                  <a:lnTo>
                    <a:pt x="299707" y="72301"/>
                  </a:lnTo>
                  <a:lnTo>
                    <a:pt x="283476" y="74028"/>
                  </a:lnTo>
                  <a:lnTo>
                    <a:pt x="270027" y="79349"/>
                  </a:lnTo>
                  <a:lnTo>
                    <a:pt x="258711" y="88430"/>
                  </a:lnTo>
                  <a:lnTo>
                    <a:pt x="248881" y="101447"/>
                  </a:lnTo>
                  <a:lnTo>
                    <a:pt x="248551" y="77444"/>
                  </a:lnTo>
                  <a:lnTo>
                    <a:pt x="198755" y="77444"/>
                  </a:lnTo>
                  <a:lnTo>
                    <a:pt x="198755" y="368325"/>
                  </a:lnTo>
                  <a:lnTo>
                    <a:pt x="249732" y="368325"/>
                  </a:lnTo>
                  <a:lnTo>
                    <a:pt x="249732" y="249135"/>
                  </a:lnTo>
                  <a:lnTo>
                    <a:pt x="260985" y="262775"/>
                  </a:lnTo>
                  <a:lnTo>
                    <a:pt x="273291" y="272415"/>
                  </a:lnTo>
                  <a:lnTo>
                    <a:pt x="287426" y="278117"/>
                  </a:lnTo>
                  <a:lnTo>
                    <a:pt x="304126" y="279996"/>
                  </a:lnTo>
                  <a:lnTo>
                    <a:pt x="337096" y="272503"/>
                  </a:lnTo>
                  <a:lnTo>
                    <a:pt x="360438" y="251510"/>
                  </a:lnTo>
                  <a:lnTo>
                    <a:pt x="361454" y="249135"/>
                  </a:lnTo>
                  <a:lnTo>
                    <a:pt x="367284" y="235585"/>
                  </a:lnTo>
                  <a:lnTo>
                    <a:pt x="374307" y="219290"/>
                  </a:lnTo>
                  <a:lnTo>
                    <a:pt x="378891" y="178104"/>
                  </a:lnTo>
                  <a:close/>
                </a:path>
                <a:path w="951230" h="368934">
                  <a:moveTo>
                    <a:pt x="575348" y="77444"/>
                  </a:moveTo>
                  <a:lnTo>
                    <a:pt x="523684" y="77444"/>
                  </a:lnTo>
                  <a:lnTo>
                    <a:pt x="523684" y="197853"/>
                  </a:lnTo>
                  <a:lnTo>
                    <a:pt x="520763" y="212509"/>
                  </a:lnTo>
                  <a:lnTo>
                    <a:pt x="512597" y="224193"/>
                  </a:lnTo>
                  <a:lnTo>
                    <a:pt x="500024" y="231927"/>
                  </a:lnTo>
                  <a:lnTo>
                    <a:pt x="483908" y="234721"/>
                  </a:lnTo>
                  <a:lnTo>
                    <a:pt x="469519" y="232384"/>
                  </a:lnTo>
                  <a:lnTo>
                    <a:pt x="459206" y="225412"/>
                  </a:lnTo>
                  <a:lnTo>
                    <a:pt x="453009" y="213880"/>
                  </a:lnTo>
                  <a:lnTo>
                    <a:pt x="450938" y="197853"/>
                  </a:lnTo>
                  <a:lnTo>
                    <a:pt x="450938" y="77444"/>
                  </a:lnTo>
                  <a:lnTo>
                    <a:pt x="399288" y="77444"/>
                  </a:lnTo>
                  <a:lnTo>
                    <a:pt x="399288" y="205397"/>
                  </a:lnTo>
                  <a:lnTo>
                    <a:pt x="404710" y="234848"/>
                  </a:lnTo>
                  <a:lnTo>
                    <a:pt x="419696" y="257340"/>
                  </a:lnTo>
                  <a:lnTo>
                    <a:pt x="442366" y="271703"/>
                  </a:lnTo>
                  <a:lnTo>
                    <a:pt x="470827" y="276745"/>
                  </a:lnTo>
                  <a:lnTo>
                    <a:pt x="488264" y="274840"/>
                  </a:lnTo>
                  <a:lnTo>
                    <a:pt x="503618" y="269328"/>
                  </a:lnTo>
                  <a:lnTo>
                    <a:pt x="515797" y="260540"/>
                  </a:lnTo>
                  <a:lnTo>
                    <a:pt x="523684" y="248793"/>
                  </a:lnTo>
                  <a:lnTo>
                    <a:pt x="523684" y="280860"/>
                  </a:lnTo>
                  <a:lnTo>
                    <a:pt x="520712" y="298500"/>
                  </a:lnTo>
                  <a:lnTo>
                    <a:pt x="512762" y="311899"/>
                  </a:lnTo>
                  <a:lnTo>
                    <a:pt x="501319" y="320408"/>
                  </a:lnTo>
                  <a:lnTo>
                    <a:pt x="487832" y="323392"/>
                  </a:lnTo>
                  <a:lnTo>
                    <a:pt x="470103" y="320776"/>
                  </a:lnTo>
                  <a:lnTo>
                    <a:pt x="457466" y="313270"/>
                  </a:lnTo>
                  <a:lnTo>
                    <a:pt x="449897" y="301396"/>
                  </a:lnTo>
                  <a:lnTo>
                    <a:pt x="447382" y="285661"/>
                  </a:lnTo>
                  <a:lnTo>
                    <a:pt x="399288" y="285661"/>
                  </a:lnTo>
                  <a:lnTo>
                    <a:pt x="404698" y="320065"/>
                  </a:lnTo>
                  <a:lnTo>
                    <a:pt x="420890" y="346100"/>
                  </a:lnTo>
                  <a:lnTo>
                    <a:pt x="447814" y="362585"/>
                  </a:lnTo>
                  <a:lnTo>
                    <a:pt x="485444" y="368338"/>
                  </a:lnTo>
                  <a:lnTo>
                    <a:pt x="520636" y="362369"/>
                  </a:lnTo>
                  <a:lnTo>
                    <a:pt x="549198" y="345071"/>
                  </a:lnTo>
                  <a:lnTo>
                    <a:pt x="568350" y="317322"/>
                  </a:lnTo>
                  <a:lnTo>
                    <a:pt x="575348" y="280009"/>
                  </a:lnTo>
                  <a:lnTo>
                    <a:pt x="575348" y="77444"/>
                  </a:lnTo>
                  <a:close/>
                </a:path>
                <a:path w="951230" h="368934">
                  <a:moveTo>
                    <a:pt x="868019" y="132054"/>
                  </a:moveTo>
                  <a:lnTo>
                    <a:pt x="757897" y="132054"/>
                  </a:lnTo>
                  <a:lnTo>
                    <a:pt x="757897" y="176479"/>
                  </a:lnTo>
                  <a:lnTo>
                    <a:pt x="816356" y="176479"/>
                  </a:lnTo>
                  <a:lnTo>
                    <a:pt x="811377" y="200126"/>
                  </a:lnTo>
                  <a:lnTo>
                    <a:pt x="797725" y="219544"/>
                  </a:lnTo>
                  <a:lnTo>
                    <a:pt x="777278" y="232702"/>
                  </a:lnTo>
                  <a:lnTo>
                    <a:pt x="751941" y="237528"/>
                  </a:lnTo>
                  <a:lnTo>
                    <a:pt x="718858" y="229082"/>
                  </a:lnTo>
                  <a:lnTo>
                    <a:pt x="696087" y="207200"/>
                  </a:lnTo>
                  <a:lnTo>
                    <a:pt x="682929" y="177114"/>
                  </a:lnTo>
                  <a:lnTo>
                    <a:pt x="678700" y="144056"/>
                  </a:lnTo>
                  <a:lnTo>
                    <a:pt x="683983" y="101981"/>
                  </a:lnTo>
                  <a:lnTo>
                    <a:pt x="698931" y="71297"/>
                  </a:lnTo>
                  <a:lnTo>
                    <a:pt x="722147" y="52501"/>
                  </a:lnTo>
                  <a:lnTo>
                    <a:pt x="752284" y="46126"/>
                  </a:lnTo>
                  <a:lnTo>
                    <a:pt x="773988" y="49657"/>
                  </a:lnTo>
                  <a:lnTo>
                    <a:pt x="792429" y="59270"/>
                  </a:lnTo>
                  <a:lnTo>
                    <a:pt x="805726" y="73558"/>
                  </a:lnTo>
                  <a:lnTo>
                    <a:pt x="811936" y="91071"/>
                  </a:lnTo>
                  <a:lnTo>
                    <a:pt x="867498" y="91071"/>
                  </a:lnTo>
                  <a:lnTo>
                    <a:pt x="856691" y="54330"/>
                  </a:lnTo>
                  <a:lnTo>
                    <a:pt x="832002" y="25527"/>
                  </a:lnTo>
                  <a:lnTo>
                    <a:pt x="796264" y="6731"/>
                  </a:lnTo>
                  <a:lnTo>
                    <a:pt x="752284" y="0"/>
                  </a:lnTo>
                  <a:lnTo>
                    <a:pt x="705942" y="7175"/>
                  </a:lnTo>
                  <a:lnTo>
                    <a:pt x="669594" y="27190"/>
                  </a:lnTo>
                  <a:lnTo>
                    <a:pt x="643432" y="57785"/>
                  </a:lnTo>
                  <a:lnTo>
                    <a:pt x="627595" y="96697"/>
                  </a:lnTo>
                  <a:lnTo>
                    <a:pt x="622287" y="141668"/>
                  </a:lnTo>
                  <a:lnTo>
                    <a:pt x="627710" y="185039"/>
                  </a:lnTo>
                  <a:lnTo>
                    <a:pt x="643356" y="224040"/>
                  </a:lnTo>
                  <a:lnTo>
                    <a:pt x="668248" y="255625"/>
                  </a:lnTo>
                  <a:lnTo>
                    <a:pt x="701421" y="276796"/>
                  </a:lnTo>
                  <a:lnTo>
                    <a:pt x="741921" y="284530"/>
                  </a:lnTo>
                  <a:lnTo>
                    <a:pt x="767765" y="282117"/>
                  </a:lnTo>
                  <a:lnTo>
                    <a:pt x="790308" y="275120"/>
                  </a:lnTo>
                  <a:lnTo>
                    <a:pt x="808443" y="263906"/>
                  </a:lnTo>
                  <a:lnTo>
                    <a:pt x="821105" y="248856"/>
                  </a:lnTo>
                  <a:lnTo>
                    <a:pt x="822299" y="275285"/>
                  </a:lnTo>
                  <a:lnTo>
                    <a:pt x="868019" y="275285"/>
                  </a:lnTo>
                  <a:lnTo>
                    <a:pt x="868019" y="132054"/>
                  </a:lnTo>
                  <a:close/>
                </a:path>
                <a:path w="951230" h="368934">
                  <a:moveTo>
                    <a:pt x="950836" y="77851"/>
                  </a:moveTo>
                  <a:lnTo>
                    <a:pt x="899172" y="77851"/>
                  </a:lnTo>
                  <a:lnTo>
                    <a:pt x="899172" y="275259"/>
                  </a:lnTo>
                  <a:lnTo>
                    <a:pt x="950836" y="275259"/>
                  </a:lnTo>
                  <a:lnTo>
                    <a:pt x="950836" y="77851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330327" y="539215"/>
              <a:ext cx="179795" cy="20787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961507" y="472331"/>
              <a:ext cx="357505" cy="274955"/>
            </a:xfrm>
            <a:custGeom>
              <a:avLst/>
              <a:gdLst/>
              <a:ahLst/>
              <a:cxnLst/>
              <a:rect l="l" t="t" r="r" b="b"/>
              <a:pathLst>
                <a:path w="357505" h="274955">
                  <a:moveTo>
                    <a:pt x="51549" y="0"/>
                  </a:moveTo>
                  <a:lnTo>
                    <a:pt x="0" y="0"/>
                  </a:lnTo>
                  <a:lnTo>
                    <a:pt x="0" y="48958"/>
                  </a:lnTo>
                  <a:lnTo>
                    <a:pt x="51549" y="48958"/>
                  </a:lnTo>
                  <a:lnTo>
                    <a:pt x="51549" y="0"/>
                  </a:lnTo>
                  <a:close/>
                </a:path>
                <a:path w="357505" h="274955">
                  <a:moveTo>
                    <a:pt x="356920" y="72199"/>
                  </a:moveTo>
                  <a:lnTo>
                    <a:pt x="248843" y="72199"/>
                  </a:lnTo>
                  <a:lnTo>
                    <a:pt x="248843" y="0"/>
                  </a:lnTo>
                  <a:lnTo>
                    <a:pt x="197853" y="0"/>
                  </a:lnTo>
                  <a:lnTo>
                    <a:pt x="197853" y="72199"/>
                  </a:lnTo>
                  <a:lnTo>
                    <a:pt x="144780" y="72199"/>
                  </a:lnTo>
                  <a:lnTo>
                    <a:pt x="146113" y="57886"/>
                  </a:lnTo>
                  <a:lnTo>
                    <a:pt x="151028" y="48641"/>
                  </a:lnTo>
                  <a:lnTo>
                    <a:pt x="160832" y="43675"/>
                  </a:lnTo>
                  <a:lnTo>
                    <a:pt x="176898" y="42189"/>
                  </a:lnTo>
                  <a:lnTo>
                    <a:pt x="176898" y="0"/>
                  </a:lnTo>
                  <a:lnTo>
                    <a:pt x="140500" y="4508"/>
                  </a:lnTo>
                  <a:lnTo>
                    <a:pt x="114592" y="18034"/>
                  </a:lnTo>
                  <a:lnTo>
                    <a:pt x="99110" y="40589"/>
                  </a:lnTo>
                  <a:lnTo>
                    <a:pt x="93967" y="72199"/>
                  </a:lnTo>
                  <a:lnTo>
                    <a:pt x="64909" y="72199"/>
                  </a:lnTo>
                  <a:lnTo>
                    <a:pt x="64909" y="109093"/>
                  </a:lnTo>
                  <a:lnTo>
                    <a:pt x="93967" y="109093"/>
                  </a:lnTo>
                  <a:lnTo>
                    <a:pt x="93967" y="269621"/>
                  </a:lnTo>
                  <a:lnTo>
                    <a:pt x="144780" y="269621"/>
                  </a:lnTo>
                  <a:lnTo>
                    <a:pt x="144780" y="109093"/>
                  </a:lnTo>
                  <a:lnTo>
                    <a:pt x="197853" y="109093"/>
                  </a:lnTo>
                  <a:lnTo>
                    <a:pt x="197853" y="195364"/>
                  </a:lnTo>
                  <a:lnTo>
                    <a:pt x="202311" y="225704"/>
                  </a:lnTo>
                  <a:lnTo>
                    <a:pt x="216382" y="251015"/>
                  </a:lnTo>
                  <a:lnTo>
                    <a:pt x="241160" y="268338"/>
                  </a:lnTo>
                  <a:lnTo>
                    <a:pt x="277723" y="274777"/>
                  </a:lnTo>
                  <a:lnTo>
                    <a:pt x="313474" y="268300"/>
                  </a:lnTo>
                  <a:lnTo>
                    <a:pt x="338099" y="250926"/>
                  </a:lnTo>
                  <a:lnTo>
                    <a:pt x="352336" y="225704"/>
                  </a:lnTo>
                  <a:lnTo>
                    <a:pt x="356920" y="195694"/>
                  </a:lnTo>
                  <a:lnTo>
                    <a:pt x="356920" y="177520"/>
                  </a:lnTo>
                  <a:lnTo>
                    <a:pt x="308825" y="177520"/>
                  </a:lnTo>
                  <a:lnTo>
                    <a:pt x="308825" y="190893"/>
                  </a:lnTo>
                  <a:lnTo>
                    <a:pt x="307022" y="207264"/>
                  </a:lnTo>
                  <a:lnTo>
                    <a:pt x="301472" y="219392"/>
                  </a:lnTo>
                  <a:lnTo>
                    <a:pt x="292049" y="226910"/>
                  </a:lnTo>
                  <a:lnTo>
                    <a:pt x="278574" y="229489"/>
                  </a:lnTo>
                  <a:lnTo>
                    <a:pt x="265036" y="226860"/>
                  </a:lnTo>
                  <a:lnTo>
                    <a:pt x="255803" y="219176"/>
                  </a:lnTo>
                  <a:lnTo>
                    <a:pt x="250520" y="206844"/>
                  </a:lnTo>
                  <a:lnTo>
                    <a:pt x="248843" y="190220"/>
                  </a:lnTo>
                  <a:lnTo>
                    <a:pt x="248843" y="109093"/>
                  </a:lnTo>
                  <a:lnTo>
                    <a:pt x="356920" y="109093"/>
                  </a:lnTo>
                  <a:lnTo>
                    <a:pt x="356920" y="72199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506152" y="469057"/>
              <a:ext cx="96625" cy="9662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47866" y="4447446"/>
              <a:ext cx="756920" cy="756920"/>
            </a:xfrm>
            <a:custGeom>
              <a:avLst/>
              <a:gdLst/>
              <a:ahLst/>
              <a:cxnLst/>
              <a:rect l="l" t="t" r="r" b="b"/>
              <a:pathLst>
                <a:path w="756919" h="756920">
                  <a:moveTo>
                    <a:pt x="378292" y="0"/>
                  </a:moveTo>
                  <a:lnTo>
                    <a:pt x="330839" y="2947"/>
                  </a:lnTo>
                  <a:lnTo>
                    <a:pt x="285146" y="11554"/>
                  </a:lnTo>
                  <a:lnTo>
                    <a:pt x="241566" y="25464"/>
                  </a:lnTo>
                  <a:lnTo>
                    <a:pt x="200454" y="44325"/>
                  </a:lnTo>
                  <a:lnTo>
                    <a:pt x="162165" y="67780"/>
                  </a:lnTo>
                  <a:lnTo>
                    <a:pt x="127053" y="95476"/>
                  </a:lnTo>
                  <a:lnTo>
                    <a:pt x="95472" y="127058"/>
                  </a:lnTo>
                  <a:lnTo>
                    <a:pt x="67777" y="162172"/>
                  </a:lnTo>
                  <a:lnTo>
                    <a:pt x="44322" y="200462"/>
                  </a:lnTo>
                  <a:lnTo>
                    <a:pt x="25463" y="241575"/>
                  </a:lnTo>
                  <a:lnTo>
                    <a:pt x="11553" y="285156"/>
                  </a:lnTo>
                  <a:lnTo>
                    <a:pt x="2947" y="330850"/>
                  </a:lnTo>
                  <a:lnTo>
                    <a:pt x="0" y="378302"/>
                  </a:lnTo>
                  <a:lnTo>
                    <a:pt x="2947" y="425752"/>
                  </a:lnTo>
                  <a:lnTo>
                    <a:pt x="11553" y="471444"/>
                  </a:lnTo>
                  <a:lnTo>
                    <a:pt x="25463" y="515022"/>
                  </a:lnTo>
                  <a:lnTo>
                    <a:pt x="44322" y="556132"/>
                  </a:lnTo>
                  <a:lnTo>
                    <a:pt x="67777" y="594421"/>
                  </a:lnTo>
                  <a:lnTo>
                    <a:pt x="95472" y="629532"/>
                  </a:lnTo>
                  <a:lnTo>
                    <a:pt x="127053" y="661113"/>
                  </a:lnTo>
                  <a:lnTo>
                    <a:pt x="162165" y="688807"/>
                  </a:lnTo>
                  <a:lnTo>
                    <a:pt x="200454" y="712261"/>
                  </a:lnTo>
                  <a:lnTo>
                    <a:pt x="241566" y="731121"/>
                  </a:lnTo>
                  <a:lnTo>
                    <a:pt x="285146" y="745030"/>
                  </a:lnTo>
                  <a:lnTo>
                    <a:pt x="330839" y="753636"/>
                  </a:lnTo>
                  <a:lnTo>
                    <a:pt x="378292" y="756584"/>
                  </a:lnTo>
                  <a:lnTo>
                    <a:pt x="425744" y="753636"/>
                  </a:lnTo>
                  <a:lnTo>
                    <a:pt x="471437" y="745030"/>
                  </a:lnTo>
                  <a:lnTo>
                    <a:pt x="497833" y="736605"/>
                  </a:lnTo>
                  <a:lnTo>
                    <a:pt x="378292" y="736605"/>
                  </a:lnTo>
                  <a:lnTo>
                    <a:pt x="329737" y="733329"/>
                  </a:lnTo>
                  <a:lnTo>
                    <a:pt x="283147" y="723785"/>
                  </a:lnTo>
                  <a:lnTo>
                    <a:pt x="238953" y="708404"/>
                  </a:lnTo>
                  <a:lnTo>
                    <a:pt x="197584" y="687618"/>
                  </a:lnTo>
                  <a:lnTo>
                    <a:pt x="159471" y="661854"/>
                  </a:lnTo>
                  <a:lnTo>
                    <a:pt x="125044" y="631544"/>
                  </a:lnTo>
                  <a:lnTo>
                    <a:pt x="94733" y="597119"/>
                  </a:lnTo>
                  <a:lnTo>
                    <a:pt x="68969" y="559007"/>
                  </a:lnTo>
                  <a:lnTo>
                    <a:pt x="48180" y="517639"/>
                  </a:lnTo>
                  <a:lnTo>
                    <a:pt x="32799" y="473446"/>
                  </a:lnTo>
                  <a:lnTo>
                    <a:pt x="23255" y="426857"/>
                  </a:lnTo>
                  <a:lnTo>
                    <a:pt x="19978" y="378302"/>
                  </a:lnTo>
                  <a:lnTo>
                    <a:pt x="23255" y="329747"/>
                  </a:lnTo>
                  <a:lnTo>
                    <a:pt x="32799" y="283157"/>
                  </a:lnTo>
                  <a:lnTo>
                    <a:pt x="48180" y="238962"/>
                  </a:lnTo>
                  <a:lnTo>
                    <a:pt x="68969" y="197592"/>
                  </a:lnTo>
                  <a:lnTo>
                    <a:pt x="94733" y="159478"/>
                  </a:lnTo>
                  <a:lnTo>
                    <a:pt x="125044" y="125049"/>
                  </a:lnTo>
                  <a:lnTo>
                    <a:pt x="159471" y="94737"/>
                  </a:lnTo>
                  <a:lnTo>
                    <a:pt x="197584" y="68971"/>
                  </a:lnTo>
                  <a:lnTo>
                    <a:pt x="238953" y="48182"/>
                  </a:lnTo>
                  <a:lnTo>
                    <a:pt x="283147" y="32800"/>
                  </a:lnTo>
                  <a:lnTo>
                    <a:pt x="329737" y="23255"/>
                  </a:lnTo>
                  <a:lnTo>
                    <a:pt x="378292" y="19978"/>
                  </a:lnTo>
                  <a:lnTo>
                    <a:pt x="497830" y="19978"/>
                  </a:lnTo>
                  <a:lnTo>
                    <a:pt x="471437" y="11554"/>
                  </a:lnTo>
                  <a:lnTo>
                    <a:pt x="425744" y="2947"/>
                  </a:lnTo>
                  <a:lnTo>
                    <a:pt x="378292" y="0"/>
                  </a:lnTo>
                  <a:close/>
                </a:path>
                <a:path w="756919" h="756920">
                  <a:moveTo>
                    <a:pt x="497830" y="19978"/>
                  </a:moveTo>
                  <a:lnTo>
                    <a:pt x="378292" y="19978"/>
                  </a:lnTo>
                  <a:lnTo>
                    <a:pt x="426846" y="23255"/>
                  </a:lnTo>
                  <a:lnTo>
                    <a:pt x="473436" y="32800"/>
                  </a:lnTo>
                  <a:lnTo>
                    <a:pt x="517630" y="48182"/>
                  </a:lnTo>
                  <a:lnTo>
                    <a:pt x="558999" y="68971"/>
                  </a:lnTo>
                  <a:lnTo>
                    <a:pt x="597112" y="94737"/>
                  </a:lnTo>
                  <a:lnTo>
                    <a:pt x="631539" y="125049"/>
                  </a:lnTo>
                  <a:lnTo>
                    <a:pt x="661850" y="159478"/>
                  </a:lnTo>
                  <a:lnTo>
                    <a:pt x="687615" y="197592"/>
                  </a:lnTo>
                  <a:lnTo>
                    <a:pt x="708403" y="238962"/>
                  </a:lnTo>
                  <a:lnTo>
                    <a:pt x="723784" y="283157"/>
                  </a:lnTo>
                  <a:lnTo>
                    <a:pt x="733328" y="329747"/>
                  </a:lnTo>
                  <a:lnTo>
                    <a:pt x="736605" y="378302"/>
                  </a:lnTo>
                  <a:lnTo>
                    <a:pt x="733328" y="426857"/>
                  </a:lnTo>
                  <a:lnTo>
                    <a:pt x="723784" y="473446"/>
                  </a:lnTo>
                  <a:lnTo>
                    <a:pt x="708403" y="517639"/>
                  </a:lnTo>
                  <a:lnTo>
                    <a:pt x="687615" y="559007"/>
                  </a:lnTo>
                  <a:lnTo>
                    <a:pt x="661850" y="597119"/>
                  </a:lnTo>
                  <a:lnTo>
                    <a:pt x="631539" y="631544"/>
                  </a:lnTo>
                  <a:lnTo>
                    <a:pt x="597112" y="661854"/>
                  </a:lnTo>
                  <a:lnTo>
                    <a:pt x="558999" y="687618"/>
                  </a:lnTo>
                  <a:lnTo>
                    <a:pt x="517630" y="708404"/>
                  </a:lnTo>
                  <a:lnTo>
                    <a:pt x="473436" y="723785"/>
                  </a:lnTo>
                  <a:lnTo>
                    <a:pt x="426846" y="733329"/>
                  </a:lnTo>
                  <a:lnTo>
                    <a:pt x="378292" y="736605"/>
                  </a:lnTo>
                  <a:lnTo>
                    <a:pt x="497833" y="736605"/>
                  </a:lnTo>
                  <a:lnTo>
                    <a:pt x="556129" y="712261"/>
                  </a:lnTo>
                  <a:lnTo>
                    <a:pt x="594418" y="688807"/>
                  </a:lnTo>
                  <a:lnTo>
                    <a:pt x="629531" y="661113"/>
                  </a:lnTo>
                  <a:lnTo>
                    <a:pt x="661112" y="629532"/>
                  </a:lnTo>
                  <a:lnTo>
                    <a:pt x="688807" y="594421"/>
                  </a:lnTo>
                  <a:lnTo>
                    <a:pt x="712261" y="556132"/>
                  </a:lnTo>
                  <a:lnTo>
                    <a:pt x="731120" y="515022"/>
                  </a:lnTo>
                  <a:lnTo>
                    <a:pt x="745030" y="471444"/>
                  </a:lnTo>
                  <a:lnTo>
                    <a:pt x="753636" y="425752"/>
                  </a:lnTo>
                  <a:lnTo>
                    <a:pt x="756584" y="378302"/>
                  </a:lnTo>
                  <a:lnTo>
                    <a:pt x="753636" y="330850"/>
                  </a:lnTo>
                  <a:lnTo>
                    <a:pt x="745030" y="285156"/>
                  </a:lnTo>
                  <a:lnTo>
                    <a:pt x="731120" y="241575"/>
                  </a:lnTo>
                  <a:lnTo>
                    <a:pt x="712261" y="200462"/>
                  </a:lnTo>
                  <a:lnTo>
                    <a:pt x="688807" y="162172"/>
                  </a:lnTo>
                  <a:lnTo>
                    <a:pt x="661112" y="127058"/>
                  </a:lnTo>
                  <a:lnTo>
                    <a:pt x="629531" y="95476"/>
                  </a:lnTo>
                  <a:lnTo>
                    <a:pt x="594418" y="67780"/>
                  </a:lnTo>
                  <a:lnTo>
                    <a:pt x="556129" y="44325"/>
                  </a:lnTo>
                  <a:lnTo>
                    <a:pt x="515017" y="25464"/>
                  </a:lnTo>
                  <a:lnTo>
                    <a:pt x="497830" y="19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2740" y="4861425"/>
              <a:ext cx="41910" cy="113030"/>
            </a:xfrm>
            <a:custGeom>
              <a:avLst/>
              <a:gdLst/>
              <a:ahLst/>
              <a:cxnLst/>
              <a:rect l="l" t="t" r="r" b="b"/>
              <a:pathLst>
                <a:path w="41909" h="113029">
                  <a:moveTo>
                    <a:pt x="0" y="0"/>
                  </a:moveTo>
                  <a:lnTo>
                    <a:pt x="41736" y="112677"/>
                  </a:lnTo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5065" y="4882295"/>
              <a:ext cx="60325" cy="93345"/>
            </a:xfrm>
            <a:custGeom>
              <a:avLst/>
              <a:gdLst/>
              <a:ahLst/>
              <a:cxnLst/>
              <a:rect l="l" t="t" r="r" b="b"/>
              <a:pathLst>
                <a:path w="60325" h="93345">
                  <a:moveTo>
                    <a:pt x="4177" y="0"/>
                  </a:moveTo>
                  <a:lnTo>
                    <a:pt x="0" y="93002"/>
                  </a:lnTo>
                  <a:lnTo>
                    <a:pt x="59862" y="42250"/>
                  </a:lnTo>
                  <a:lnTo>
                    <a:pt x="4177" y="0"/>
                  </a:lnTo>
                  <a:close/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hlinkClick r:id="rId9"/>
            </p:cNvPr>
            <p:cNvSpPr/>
            <p:nvPr/>
          </p:nvSpPr>
          <p:spPr>
            <a:xfrm>
              <a:off x="496220" y="4659915"/>
              <a:ext cx="405130" cy="332105"/>
            </a:xfrm>
            <a:custGeom>
              <a:avLst/>
              <a:gdLst/>
              <a:ahLst/>
              <a:cxnLst/>
              <a:rect l="l" t="t" r="r" b="b"/>
              <a:pathLst>
                <a:path w="405130" h="332104">
                  <a:moveTo>
                    <a:pt x="388630" y="579"/>
                  </a:moveTo>
                  <a:lnTo>
                    <a:pt x="7909" y="145245"/>
                  </a:lnTo>
                  <a:lnTo>
                    <a:pt x="1902" y="150062"/>
                  </a:lnTo>
                  <a:lnTo>
                    <a:pt x="0" y="156942"/>
                  </a:lnTo>
                  <a:lnTo>
                    <a:pt x="2159" y="163747"/>
                  </a:lnTo>
                  <a:lnTo>
                    <a:pt x="8338" y="168333"/>
                  </a:lnTo>
                  <a:lnTo>
                    <a:pt x="106524" y="201505"/>
                  </a:lnTo>
                  <a:lnTo>
                    <a:pt x="330088" y="67216"/>
                  </a:lnTo>
                  <a:lnTo>
                    <a:pt x="153025" y="222374"/>
                  </a:lnTo>
                  <a:lnTo>
                    <a:pt x="290874" y="326988"/>
                  </a:lnTo>
                  <a:lnTo>
                    <a:pt x="302479" y="331861"/>
                  </a:lnTo>
                  <a:lnTo>
                    <a:pt x="314360" y="330665"/>
                  </a:lnTo>
                  <a:lnTo>
                    <a:pt x="324373" y="324154"/>
                  </a:lnTo>
                  <a:lnTo>
                    <a:pt x="330370" y="313083"/>
                  </a:lnTo>
                  <a:lnTo>
                    <a:pt x="404881" y="15019"/>
                  </a:lnTo>
                  <a:lnTo>
                    <a:pt x="404661" y="8213"/>
                  </a:lnTo>
                  <a:lnTo>
                    <a:pt x="401134" y="2875"/>
                  </a:lnTo>
                  <a:lnTo>
                    <a:pt x="395418" y="0"/>
                  </a:lnTo>
                  <a:lnTo>
                    <a:pt x="388630" y="579"/>
                  </a:lnTo>
                  <a:close/>
                </a:path>
              </a:pathLst>
            </a:custGeom>
            <a:ln w="1997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>
              <a:hlinkClick r:id="rId10"/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40781" y="5735855"/>
              <a:ext cx="214066" cy="22442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64145" y="5591606"/>
              <a:ext cx="725805" cy="513080"/>
            </a:xfrm>
            <a:custGeom>
              <a:avLst/>
              <a:gdLst/>
              <a:ahLst/>
              <a:cxnLst/>
              <a:rect l="l" t="t" r="r" b="b"/>
              <a:pathLst>
                <a:path w="725805" h="513079">
                  <a:moveTo>
                    <a:pt x="718883" y="97821"/>
                  </a:moveTo>
                  <a:lnTo>
                    <a:pt x="687252" y="35018"/>
                  </a:lnTo>
                  <a:lnTo>
                    <a:pt x="623022" y="6211"/>
                  </a:lnTo>
                  <a:lnTo>
                    <a:pt x="570959" y="3975"/>
                  </a:lnTo>
                  <a:lnTo>
                    <a:pt x="518896" y="2236"/>
                  </a:lnTo>
                  <a:lnTo>
                    <a:pt x="466832" y="993"/>
                  </a:lnTo>
                  <a:lnTo>
                    <a:pt x="414769" y="248"/>
                  </a:lnTo>
                  <a:lnTo>
                    <a:pt x="362706" y="0"/>
                  </a:lnTo>
                  <a:lnTo>
                    <a:pt x="310642" y="248"/>
                  </a:lnTo>
                  <a:lnTo>
                    <a:pt x="258579" y="993"/>
                  </a:lnTo>
                  <a:lnTo>
                    <a:pt x="206516" y="2236"/>
                  </a:lnTo>
                  <a:lnTo>
                    <a:pt x="154452" y="3975"/>
                  </a:lnTo>
                  <a:lnTo>
                    <a:pt x="102389" y="6211"/>
                  </a:lnTo>
                  <a:lnTo>
                    <a:pt x="38178" y="35053"/>
                  </a:lnTo>
                  <a:lnTo>
                    <a:pt x="6518" y="97821"/>
                  </a:lnTo>
                  <a:lnTo>
                    <a:pt x="2896" y="150700"/>
                  </a:lnTo>
                  <a:lnTo>
                    <a:pt x="724" y="203580"/>
                  </a:lnTo>
                  <a:lnTo>
                    <a:pt x="0" y="256460"/>
                  </a:lnTo>
                  <a:lnTo>
                    <a:pt x="724" y="309341"/>
                  </a:lnTo>
                  <a:lnTo>
                    <a:pt x="2896" y="362221"/>
                  </a:lnTo>
                  <a:lnTo>
                    <a:pt x="6518" y="415099"/>
                  </a:lnTo>
                  <a:lnTo>
                    <a:pt x="38154" y="477851"/>
                  </a:lnTo>
                  <a:lnTo>
                    <a:pt x="102389" y="506709"/>
                  </a:lnTo>
                  <a:lnTo>
                    <a:pt x="154452" y="508943"/>
                  </a:lnTo>
                  <a:lnTo>
                    <a:pt x="206516" y="510680"/>
                  </a:lnTo>
                  <a:lnTo>
                    <a:pt x="258579" y="511921"/>
                  </a:lnTo>
                  <a:lnTo>
                    <a:pt x="310642" y="512665"/>
                  </a:lnTo>
                  <a:lnTo>
                    <a:pt x="362706" y="512913"/>
                  </a:lnTo>
                  <a:lnTo>
                    <a:pt x="414769" y="512665"/>
                  </a:lnTo>
                  <a:lnTo>
                    <a:pt x="466832" y="511921"/>
                  </a:lnTo>
                  <a:lnTo>
                    <a:pt x="518896" y="510680"/>
                  </a:lnTo>
                  <a:lnTo>
                    <a:pt x="570959" y="508943"/>
                  </a:lnTo>
                  <a:lnTo>
                    <a:pt x="623022" y="506709"/>
                  </a:lnTo>
                  <a:lnTo>
                    <a:pt x="687256" y="477879"/>
                  </a:lnTo>
                  <a:lnTo>
                    <a:pt x="718883" y="415099"/>
                  </a:lnTo>
                  <a:lnTo>
                    <a:pt x="722509" y="362221"/>
                  </a:lnTo>
                  <a:lnTo>
                    <a:pt x="724684" y="309341"/>
                  </a:lnTo>
                  <a:lnTo>
                    <a:pt x="725409" y="256460"/>
                  </a:lnTo>
                  <a:lnTo>
                    <a:pt x="724684" y="203580"/>
                  </a:lnTo>
                  <a:lnTo>
                    <a:pt x="722509" y="150700"/>
                  </a:lnTo>
                  <a:lnTo>
                    <a:pt x="718883" y="97821"/>
                  </a:lnTo>
                  <a:close/>
                </a:path>
              </a:pathLst>
            </a:custGeom>
            <a:ln w="1683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>
              <a:hlinkClick r:id="rId12"/>
            </p:cNvPr>
            <p:cNvSpPr/>
            <p:nvPr/>
          </p:nvSpPr>
          <p:spPr>
            <a:xfrm>
              <a:off x="365922" y="3664338"/>
              <a:ext cx="703580" cy="397510"/>
            </a:xfrm>
            <a:custGeom>
              <a:avLst/>
              <a:gdLst/>
              <a:ahLst/>
              <a:cxnLst/>
              <a:rect l="l" t="t" r="r" b="b"/>
              <a:pathLst>
                <a:path w="703580" h="397510">
                  <a:moveTo>
                    <a:pt x="231730" y="26669"/>
                  </a:moveTo>
                  <a:lnTo>
                    <a:pt x="270795" y="1965"/>
                  </a:lnTo>
                  <a:lnTo>
                    <a:pt x="287938" y="0"/>
                  </a:lnTo>
                  <a:lnTo>
                    <a:pt x="310195" y="0"/>
                  </a:lnTo>
                  <a:lnTo>
                    <a:pt x="332456" y="384"/>
                  </a:lnTo>
                  <a:lnTo>
                    <a:pt x="354718" y="945"/>
                  </a:lnTo>
                  <a:lnTo>
                    <a:pt x="376982" y="1476"/>
                  </a:lnTo>
                  <a:lnTo>
                    <a:pt x="377233" y="1486"/>
                  </a:lnTo>
                  <a:lnTo>
                    <a:pt x="377464" y="1528"/>
                  </a:lnTo>
                  <a:lnTo>
                    <a:pt x="377704" y="1570"/>
                  </a:lnTo>
                  <a:lnTo>
                    <a:pt x="393802" y="5940"/>
                  </a:lnTo>
                  <a:lnTo>
                    <a:pt x="404158" y="13105"/>
                  </a:lnTo>
                  <a:lnTo>
                    <a:pt x="409729" y="24348"/>
                  </a:lnTo>
                  <a:lnTo>
                    <a:pt x="411473" y="40951"/>
                  </a:lnTo>
                  <a:lnTo>
                    <a:pt x="411336" y="57441"/>
                  </a:lnTo>
                  <a:lnTo>
                    <a:pt x="410870" y="73930"/>
                  </a:lnTo>
                  <a:lnTo>
                    <a:pt x="410347" y="90422"/>
                  </a:lnTo>
                  <a:lnTo>
                    <a:pt x="410039" y="106918"/>
                  </a:lnTo>
                  <a:lnTo>
                    <a:pt x="410460" y="153103"/>
                  </a:lnTo>
                  <a:lnTo>
                    <a:pt x="422918" y="194224"/>
                  </a:lnTo>
                  <a:lnTo>
                    <a:pt x="428855" y="195261"/>
                  </a:lnTo>
                  <a:lnTo>
                    <a:pt x="436498" y="190057"/>
                  </a:lnTo>
                  <a:lnTo>
                    <a:pt x="442435" y="186025"/>
                  </a:lnTo>
                  <a:lnTo>
                    <a:pt x="473504" y="149103"/>
                  </a:lnTo>
                  <a:lnTo>
                    <a:pt x="508147" y="91529"/>
                  </a:lnTo>
                  <a:lnTo>
                    <a:pt x="525745" y="54293"/>
                  </a:lnTo>
                  <a:lnTo>
                    <a:pt x="534317" y="33747"/>
                  </a:lnTo>
                  <a:lnTo>
                    <a:pt x="538434" y="25897"/>
                  </a:lnTo>
                  <a:lnTo>
                    <a:pt x="543394" y="20932"/>
                  </a:lnTo>
                  <a:lnTo>
                    <a:pt x="549892" y="18317"/>
                  </a:lnTo>
                  <a:lnTo>
                    <a:pt x="558620" y="17517"/>
                  </a:lnTo>
                  <a:lnTo>
                    <a:pt x="586372" y="17279"/>
                  </a:lnTo>
                  <a:lnTo>
                    <a:pt x="614121" y="16975"/>
                  </a:lnTo>
                  <a:lnTo>
                    <a:pt x="641871" y="16684"/>
                  </a:lnTo>
                  <a:lnTo>
                    <a:pt x="669622" y="16481"/>
                  </a:lnTo>
                  <a:lnTo>
                    <a:pt x="676313" y="16449"/>
                  </a:lnTo>
                  <a:lnTo>
                    <a:pt x="683193" y="17151"/>
                  </a:lnTo>
                  <a:lnTo>
                    <a:pt x="689664" y="18774"/>
                  </a:lnTo>
                  <a:lnTo>
                    <a:pt x="699213" y="21172"/>
                  </a:lnTo>
                  <a:lnTo>
                    <a:pt x="703003" y="26166"/>
                  </a:lnTo>
                  <a:lnTo>
                    <a:pt x="701339" y="35747"/>
                  </a:lnTo>
                  <a:lnTo>
                    <a:pt x="681669" y="80179"/>
                  </a:lnTo>
                  <a:lnTo>
                    <a:pt x="658070" y="116663"/>
                  </a:lnTo>
                  <a:lnTo>
                    <a:pt x="634720" y="149831"/>
                  </a:lnTo>
                  <a:lnTo>
                    <a:pt x="611662" y="179698"/>
                  </a:lnTo>
                  <a:lnTo>
                    <a:pt x="600347" y="194789"/>
                  </a:lnTo>
                  <a:lnTo>
                    <a:pt x="589693" y="212056"/>
                  </a:lnTo>
                  <a:lnTo>
                    <a:pt x="586851" y="225796"/>
                  </a:lnTo>
                  <a:lnTo>
                    <a:pt x="591967" y="238881"/>
                  </a:lnTo>
                  <a:lnTo>
                    <a:pt x="605184" y="254180"/>
                  </a:lnTo>
                  <a:lnTo>
                    <a:pt x="622636" y="271573"/>
                  </a:lnTo>
                  <a:lnTo>
                    <a:pt x="640102" y="288958"/>
                  </a:lnTo>
                  <a:lnTo>
                    <a:pt x="657431" y="306475"/>
                  </a:lnTo>
                  <a:lnTo>
                    <a:pt x="686692" y="339874"/>
                  </a:lnTo>
                  <a:lnTo>
                    <a:pt x="701853" y="369489"/>
                  </a:lnTo>
                  <a:lnTo>
                    <a:pt x="700640" y="380107"/>
                  </a:lnTo>
                  <a:lnTo>
                    <a:pt x="665184" y="395569"/>
                  </a:lnTo>
                  <a:lnTo>
                    <a:pt x="610077" y="397176"/>
                  </a:lnTo>
                  <a:lnTo>
                    <a:pt x="571269" y="397506"/>
                  </a:lnTo>
                  <a:lnTo>
                    <a:pt x="556971" y="395936"/>
                  </a:lnTo>
                  <a:lnTo>
                    <a:pt x="520370" y="375821"/>
                  </a:lnTo>
                  <a:lnTo>
                    <a:pt x="492893" y="347185"/>
                  </a:lnTo>
                  <a:lnTo>
                    <a:pt x="483806" y="337560"/>
                  </a:lnTo>
                  <a:lnTo>
                    <a:pt x="445956" y="305128"/>
                  </a:lnTo>
                  <a:lnTo>
                    <a:pt x="435971" y="304676"/>
                  </a:lnTo>
                  <a:lnTo>
                    <a:pt x="427198" y="309737"/>
                  </a:lnTo>
                  <a:lnTo>
                    <a:pt x="411254" y="353062"/>
                  </a:lnTo>
                  <a:lnTo>
                    <a:pt x="410688" y="364512"/>
                  </a:lnTo>
                  <a:lnTo>
                    <a:pt x="408814" y="379124"/>
                  </a:lnTo>
                  <a:lnTo>
                    <a:pt x="403304" y="388821"/>
                  </a:lnTo>
                  <a:lnTo>
                    <a:pt x="393506" y="394178"/>
                  </a:lnTo>
                  <a:lnTo>
                    <a:pt x="378762" y="395768"/>
                  </a:lnTo>
                  <a:lnTo>
                    <a:pt x="359381" y="395833"/>
                  </a:lnTo>
                  <a:lnTo>
                    <a:pt x="340008" y="395711"/>
                  </a:lnTo>
                  <a:lnTo>
                    <a:pt x="301435" y="391579"/>
                  </a:lnTo>
                  <a:lnTo>
                    <a:pt x="260333" y="378983"/>
                  </a:lnTo>
                  <a:lnTo>
                    <a:pt x="222970" y="360228"/>
                  </a:lnTo>
                  <a:lnTo>
                    <a:pt x="189154" y="335621"/>
                  </a:lnTo>
                  <a:lnTo>
                    <a:pt x="158695" y="305467"/>
                  </a:lnTo>
                  <a:lnTo>
                    <a:pt x="129727" y="269766"/>
                  </a:lnTo>
                  <a:lnTo>
                    <a:pt x="103437" y="232261"/>
                  </a:lnTo>
                  <a:lnTo>
                    <a:pt x="79340" y="193304"/>
                  </a:lnTo>
                  <a:lnTo>
                    <a:pt x="56950" y="153251"/>
                  </a:lnTo>
                  <a:lnTo>
                    <a:pt x="30258" y="101020"/>
                  </a:lnTo>
                  <a:lnTo>
                    <a:pt x="4690" y="48207"/>
                  </a:lnTo>
                  <a:lnTo>
                    <a:pt x="0" y="34171"/>
                  </a:lnTo>
                  <a:lnTo>
                    <a:pt x="1722" y="24486"/>
                  </a:lnTo>
                  <a:lnTo>
                    <a:pt x="46151" y="16690"/>
                  </a:lnTo>
                  <a:lnTo>
                    <a:pt x="88596" y="16474"/>
                  </a:lnTo>
                  <a:lnTo>
                    <a:pt x="109817" y="16397"/>
                  </a:lnTo>
                  <a:lnTo>
                    <a:pt x="115126" y="16365"/>
                  </a:lnTo>
                  <a:lnTo>
                    <a:pt x="149732" y="37548"/>
                  </a:lnTo>
                  <a:lnTo>
                    <a:pt x="160723" y="63221"/>
                  </a:lnTo>
                  <a:lnTo>
                    <a:pt x="172849" y="88327"/>
                  </a:lnTo>
                  <a:lnTo>
                    <a:pt x="200883" y="136529"/>
                  </a:lnTo>
                  <a:lnTo>
                    <a:pt x="226593" y="171508"/>
                  </a:lnTo>
                  <a:lnTo>
                    <a:pt x="235384" y="183020"/>
                  </a:lnTo>
                  <a:lnTo>
                    <a:pt x="236389" y="184360"/>
                  </a:lnTo>
                  <a:lnTo>
                    <a:pt x="237751" y="185439"/>
                  </a:lnTo>
                  <a:lnTo>
                    <a:pt x="239028" y="186549"/>
                  </a:lnTo>
                  <a:lnTo>
                    <a:pt x="249279" y="192910"/>
                  </a:lnTo>
                  <a:lnTo>
                    <a:pt x="258297" y="193546"/>
                  </a:lnTo>
                  <a:lnTo>
                    <a:pt x="265497" y="188469"/>
                  </a:lnTo>
                  <a:lnTo>
                    <a:pt x="275532" y="146121"/>
                  </a:lnTo>
                  <a:lnTo>
                    <a:pt x="276022" y="135514"/>
                  </a:lnTo>
                  <a:lnTo>
                    <a:pt x="276001" y="118140"/>
                  </a:lnTo>
                  <a:lnTo>
                    <a:pt x="273456" y="66050"/>
                  </a:lnTo>
                  <a:lnTo>
                    <a:pt x="251215" y="32177"/>
                  </a:lnTo>
                  <a:lnTo>
                    <a:pt x="235300" y="27685"/>
                  </a:lnTo>
                  <a:lnTo>
                    <a:pt x="234180" y="27297"/>
                  </a:lnTo>
                  <a:lnTo>
                    <a:pt x="231730" y="26669"/>
                  </a:lnTo>
                  <a:close/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16792" y="1082675"/>
              <a:ext cx="0" cy="1185545"/>
            </a:xfrm>
            <a:custGeom>
              <a:avLst/>
              <a:gdLst/>
              <a:ahLst/>
              <a:cxnLst/>
              <a:rect l="l" t="t" r="r" b="b"/>
              <a:pathLst>
                <a:path h="1185545">
                  <a:moveTo>
                    <a:pt x="0" y="0"/>
                  </a:moveTo>
                  <a:lnTo>
                    <a:pt x="0" y="1185325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16792" y="7517130"/>
              <a:ext cx="0" cy="1185545"/>
            </a:xfrm>
            <a:custGeom>
              <a:avLst/>
              <a:gdLst/>
              <a:ahLst/>
              <a:cxnLst/>
              <a:rect l="l" t="t" r="r" b="b"/>
              <a:pathLst>
                <a:path h="1185545">
                  <a:moveTo>
                    <a:pt x="0" y="0"/>
                  </a:moveTo>
                  <a:lnTo>
                    <a:pt x="0" y="1185325"/>
                  </a:lnTo>
                </a:path>
              </a:pathLst>
            </a:custGeom>
            <a:ln w="2968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44403" y="9017461"/>
              <a:ext cx="3169285" cy="750570"/>
            </a:xfrm>
            <a:custGeom>
              <a:avLst/>
              <a:gdLst/>
              <a:ahLst/>
              <a:cxnLst/>
              <a:rect l="l" t="t" r="r" b="b"/>
              <a:pathLst>
                <a:path w="3169285" h="750570">
                  <a:moveTo>
                    <a:pt x="2793831" y="750197"/>
                  </a:moveTo>
                  <a:lnTo>
                    <a:pt x="0" y="750197"/>
                  </a:lnTo>
                  <a:lnTo>
                    <a:pt x="0" y="0"/>
                  </a:lnTo>
                  <a:lnTo>
                    <a:pt x="2793831" y="0"/>
                  </a:lnTo>
                  <a:lnTo>
                    <a:pt x="2840881" y="2922"/>
                  </a:lnTo>
                  <a:lnTo>
                    <a:pt x="2886188" y="11456"/>
                  </a:lnTo>
                  <a:lnTo>
                    <a:pt x="2929399" y="25249"/>
                  </a:lnTo>
                  <a:lnTo>
                    <a:pt x="2970164" y="43949"/>
                  </a:lnTo>
                  <a:lnTo>
                    <a:pt x="3008130" y="67206"/>
                  </a:lnTo>
                  <a:lnTo>
                    <a:pt x="3042946" y="94668"/>
                  </a:lnTo>
                  <a:lnTo>
                    <a:pt x="3074261" y="125982"/>
                  </a:lnTo>
                  <a:lnTo>
                    <a:pt x="3101723" y="160798"/>
                  </a:lnTo>
                  <a:lnTo>
                    <a:pt x="3124979" y="198765"/>
                  </a:lnTo>
                  <a:lnTo>
                    <a:pt x="3143680" y="239529"/>
                  </a:lnTo>
                  <a:lnTo>
                    <a:pt x="3157473" y="282741"/>
                  </a:lnTo>
                  <a:lnTo>
                    <a:pt x="3166007" y="328047"/>
                  </a:lnTo>
                  <a:lnTo>
                    <a:pt x="3168929" y="375098"/>
                  </a:lnTo>
                  <a:lnTo>
                    <a:pt x="3166007" y="422149"/>
                  </a:lnTo>
                  <a:lnTo>
                    <a:pt x="3157473" y="467455"/>
                  </a:lnTo>
                  <a:lnTo>
                    <a:pt x="3143680" y="510667"/>
                  </a:lnTo>
                  <a:lnTo>
                    <a:pt x="3124979" y="551431"/>
                  </a:lnTo>
                  <a:lnTo>
                    <a:pt x="3101723" y="589398"/>
                  </a:lnTo>
                  <a:lnTo>
                    <a:pt x="3074261" y="624214"/>
                  </a:lnTo>
                  <a:lnTo>
                    <a:pt x="3042946" y="655528"/>
                  </a:lnTo>
                  <a:lnTo>
                    <a:pt x="3008130" y="682990"/>
                  </a:lnTo>
                  <a:lnTo>
                    <a:pt x="2970164" y="706247"/>
                  </a:lnTo>
                  <a:lnTo>
                    <a:pt x="2929399" y="724948"/>
                  </a:lnTo>
                  <a:lnTo>
                    <a:pt x="2886188" y="738740"/>
                  </a:lnTo>
                  <a:lnTo>
                    <a:pt x="2840881" y="747274"/>
                  </a:lnTo>
                  <a:lnTo>
                    <a:pt x="2793831" y="750197"/>
                  </a:lnTo>
                  <a:close/>
                </a:path>
              </a:pathLst>
            </a:custGeom>
            <a:ln w="35747">
              <a:solidFill>
                <a:srgbClr val="FFD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30592" y="8998054"/>
              <a:ext cx="3169285" cy="789305"/>
            </a:xfrm>
            <a:custGeom>
              <a:avLst/>
              <a:gdLst/>
              <a:ahLst/>
              <a:cxnLst/>
              <a:rect l="l" t="t" r="r" b="b"/>
              <a:pathLst>
                <a:path w="3169285" h="789304">
                  <a:moveTo>
                    <a:pt x="2774428" y="0"/>
                  </a:moveTo>
                  <a:lnTo>
                    <a:pt x="394490" y="0"/>
                  </a:lnTo>
                  <a:lnTo>
                    <a:pt x="345007" y="3073"/>
                  </a:lnTo>
                  <a:lnTo>
                    <a:pt x="297357" y="12048"/>
                  </a:lnTo>
                  <a:lnTo>
                    <a:pt x="251912" y="26555"/>
                  </a:lnTo>
                  <a:lnTo>
                    <a:pt x="209040" y="46223"/>
                  </a:lnTo>
                  <a:lnTo>
                    <a:pt x="169111" y="70683"/>
                  </a:lnTo>
                  <a:lnTo>
                    <a:pt x="132495" y="99566"/>
                  </a:lnTo>
                  <a:lnTo>
                    <a:pt x="99561" y="132500"/>
                  </a:lnTo>
                  <a:lnTo>
                    <a:pt x="70680" y="169118"/>
                  </a:lnTo>
                  <a:lnTo>
                    <a:pt x="46221" y="209048"/>
                  </a:lnTo>
                  <a:lnTo>
                    <a:pt x="26554" y="251921"/>
                  </a:lnTo>
                  <a:lnTo>
                    <a:pt x="12048" y="297367"/>
                  </a:lnTo>
                  <a:lnTo>
                    <a:pt x="3073" y="345017"/>
                  </a:lnTo>
                  <a:lnTo>
                    <a:pt x="0" y="394501"/>
                  </a:lnTo>
                  <a:lnTo>
                    <a:pt x="3073" y="443986"/>
                  </a:lnTo>
                  <a:lnTo>
                    <a:pt x="12048" y="491637"/>
                  </a:lnTo>
                  <a:lnTo>
                    <a:pt x="26554" y="537085"/>
                  </a:lnTo>
                  <a:lnTo>
                    <a:pt x="46221" y="579958"/>
                  </a:lnTo>
                  <a:lnTo>
                    <a:pt x="70680" y="619888"/>
                  </a:lnTo>
                  <a:lnTo>
                    <a:pt x="99561" y="656505"/>
                  </a:lnTo>
                  <a:lnTo>
                    <a:pt x="132495" y="689439"/>
                  </a:lnTo>
                  <a:lnTo>
                    <a:pt x="169111" y="718321"/>
                  </a:lnTo>
                  <a:lnTo>
                    <a:pt x="209040" y="742780"/>
                  </a:lnTo>
                  <a:lnTo>
                    <a:pt x="251912" y="762447"/>
                  </a:lnTo>
                  <a:lnTo>
                    <a:pt x="297357" y="776953"/>
                  </a:lnTo>
                  <a:lnTo>
                    <a:pt x="345007" y="785928"/>
                  </a:lnTo>
                  <a:lnTo>
                    <a:pt x="394490" y="789002"/>
                  </a:lnTo>
                  <a:lnTo>
                    <a:pt x="2774428" y="789002"/>
                  </a:lnTo>
                  <a:lnTo>
                    <a:pt x="2823914" y="785928"/>
                  </a:lnTo>
                  <a:lnTo>
                    <a:pt x="2871565" y="776953"/>
                  </a:lnTo>
                  <a:lnTo>
                    <a:pt x="2917012" y="762447"/>
                  </a:lnTo>
                  <a:lnTo>
                    <a:pt x="2959886" y="742780"/>
                  </a:lnTo>
                  <a:lnTo>
                    <a:pt x="2999816" y="718321"/>
                  </a:lnTo>
                  <a:lnTo>
                    <a:pt x="3036432" y="689439"/>
                  </a:lnTo>
                  <a:lnTo>
                    <a:pt x="3069367" y="656505"/>
                  </a:lnTo>
                  <a:lnTo>
                    <a:pt x="3098248" y="619888"/>
                  </a:lnTo>
                  <a:lnTo>
                    <a:pt x="3122707" y="579958"/>
                  </a:lnTo>
                  <a:lnTo>
                    <a:pt x="3142375" y="537085"/>
                  </a:lnTo>
                  <a:lnTo>
                    <a:pt x="3156881" y="491637"/>
                  </a:lnTo>
                  <a:lnTo>
                    <a:pt x="3165855" y="443986"/>
                  </a:lnTo>
                  <a:lnTo>
                    <a:pt x="3168929" y="394501"/>
                  </a:lnTo>
                  <a:lnTo>
                    <a:pt x="3165855" y="345017"/>
                  </a:lnTo>
                  <a:lnTo>
                    <a:pt x="3156881" y="297367"/>
                  </a:lnTo>
                  <a:lnTo>
                    <a:pt x="3142375" y="251921"/>
                  </a:lnTo>
                  <a:lnTo>
                    <a:pt x="3122707" y="209048"/>
                  </a:lnTo>
                  <a:lnTo>
                    <a:pt x="3098248" y="169118"/>
                  </a:lnTo>
                  <a:lnTo>
                    <a:pt x="3069367" y="132500"/>
                  </a:lnTo>
                  <a:lnTo>
                    <a:pt x="3036432" y="99566"/>
                  </a:lnTo>
                  <a:lnTo>
                    <a:pt x="2999816" y="70683"/>
                  </a:lnTo>
                  <a:lnTo>
                    <a:pt x="2959886" y="46223"/>
                  </a:lnTo>
                  <a:lnTo>
                    <a:pt x="2917012" y="26555"/>
                  </a:lnTo>
                  <a:lnTo>
                    <a:pt x="2871565" y="12048"/>
                  </a:lnTo>
                  <a:lnTo>
                    <a:pt x="2823914" y="3073"/>
                  </a:lnTo>
                  <a:lnTo>
                    <a:pt x="2774428" y="0"/>
                  </a:lnTo>
                  <a:close/>
                </a:path>
              </a:pathLst>
            </a:custGeom>
            <a:solidFill>
              <a:srgbClr val="FF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323473" y="10021145"/>
              <a:ext cx="3137535" cy="742950"/>
            </a:xfrm>
            <a:custGeom>
              <a:avLst/>
              <a:gdLst/>
              <a:ahLst/>
              <a:cxnLst/>
              <a:rect l="l" t="t" r="r" b="b"/>
              <a:pathLst>
                <a:path w="3137535" h="742950">
                  <a:moveTo>
                    <a:pt x="2765737" y="742658"/>
                  </a:moveTo>
                  <a:lnTo>
                    <a:pt x="0" y="742658"/>
                  </a:lnTo>
                  <a:lnTo>
                    <a:pt x="0" y="0"/>
                  </a:lnTo>
                  <a:lnTo>
                    <a:pt x="2765737" y="0"/>
                  </a:lnTo>
                  <a:lnTo>
                    <a:pt x="2812315" y="2893"/>
                  </a:lnTo>
                  <a:lnTo>
                    <a:pt x="2857166" y="11340"/>
                  </a:lnTo>
                  <a:lnTo>
                    <a:pt x="2899943" y="24994"/>
                  </a:lnTo>
                  <a:lnTo>
                    <a:pt x="2940298" y="43506"/>
                  </a:lnTo>
                  <a:lnTo>
                    <a:pt x="2977882" y="66528"/>
                  </a:lnTo>
                  <a:lnTo>
                    <a:pt x="3012349" y="93713"/>
                  </a:lnTo>
                  <a:lnTo>
                    <a:pt x="3043349" y="124713"/>
                  </a:lnTo>
                  <a:lnTo>
                    <a:pt x="3070535" y="159179"/>
                  </a:lnTo>
                  <a:lnTo>
                    <a:pt x="3093558" y="196763"/>
                  </a:lnTo>
                  <a:lnTo>
                    <a:pt x="3112071" y="237119"/>
                  </a:lnTo>
                  <a:lnTo>
                    <a:pt x="3125725" y="279896"/>
                  </a:lnTo>
                  <a:lnTo>
                    <a:pt x="3134173" y="324749"/>
                  </a:lnTo>
                  <a:lnTo>
                    <a:pt x="3137066" y="371329"/>
                  </a:lnTo>
                  <a:lnTo>
                    <a:pt x="3134173" y="417906"/>
                  </a:lnTo>
                  <a:lnTo>
                    <a:pt x="3125725" y="462757"/>
                  </a:lnTo>
                  <a:lnTo>
                    <a:pt x="3112071" y="505534"/>
                  </a:lnTo>
                  <a:lnTo>
                    <a:pt x="3093558" y="545889"/>
                  </a:lnTo>
                  <a:lnTo>
                    <a:pt x="3070535" y="583474"/>
                  </a:lnTo>
                  <a:lnTo>
                    <a:pt x="3043349" y="617940"/>
                  </a:lnTo>
                  <a:lnTo>
                    <a:pt x="3012349" y="648940"/>
                  </a:lnTo>
                  <a:lnTo>
                    <a:pt x="2977882" y="676126"/>
                  </a:lnTo>
                  <a:lnTo>
                    <a:pt x="2940298" y="699149"/>
                  </a:lnTo>
                  <a:lnTo>
                    <a:pt x="2899943" y="717662"/>
                  </a:lnTo>
                  <a:lnTo>
                    <a:pt x="2857166" y="731316"/>
                  </a:lnTo>
                  <a:lnTo>
                    <a:pt x="2812315" y="739764"/>
                  </a:lnTo>
                  <a:lnTo>
                    <a:pt x="2765737" y="742658"/>
                  </a:lnTo>
                  <a:close/>
                </a:path>
              </a:pathLst>
            </a:custGeom>
            <a:ln w="35391">
              <a:solidFill>
                <a:srgbClr val="FFD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30585" y="10001942"/>
              <a:ext cx="4033520" cy="781685"/>
            </a:xfrm>
            <a:custGeom>
              <a:avLst/>
              <a:gdLst/>
              <a:ahLst/>
              <a:cxnLst/>
              <a:rect l="l" t="t" r="r" b="b"/>
              <a:pathLst>
                <a:path w="4033520" h="781684">
                  <a:moveTo>
                    <a:pt x="3642841" y="0"/>
                  </a:moveTo>
                  <a:lnTo>
                    <a:pt x="390532" y="0"/>
                  </a:lnTo>
                  <a:lnTo>
                    <a:pt x="341546" y="3042"/>
                  </a:lnTo>
                  <a:lnTo>
                    <a:pt x="294375" y="11926"/>
                  </a:lnTo>
                  <a:lnTo>
                    <a:pt x="249385" y="26286"/>
                  </a:lnTo>
                  <a:lnTo>
                    <a:pt x="206943" y="45756"/>
                  </a:lnTo>
                  <a:lnTo>
                    <a:pt x="167415" y="69969"/>
                  </a:lnTo>
                  <a:lnTo>
                    <a:pt x="131166" y="98559"/>
                  </a:lnTo>
                  <a:lnTo>
                    <a:pt x="98563" y="131162"/>
                  </a:lnTo>
                  <a:lnTo>
                    <a:pt x="69972" y="167410"/>
                  </a:lnTo>
                  <a:lnTo>
                    <a:pt x="45758" y="206939"/>
                  </a:lnTo>
                  <a:lnTo>
                    <a:pt x="26288" y="249381"/>
                  </a:lnTo>
                  <a:lnTo>
                    <a:pt x="11927" y="294371"/>
                  </a:lnTo>
                  <a:lnTo>
                    <a:pt x="3042" y="341544"/>
                  </a:lnTo>
                  <a:lnTo>
                    <a:pt x="0" y="390532"/>
                  </a:lnTo>
                  <a:lnTo>
                    <a:pt x="3042" y="439521"/>
                  </a:lnTo>
                  <a:lnTo>
                    <a:pt x="11927" y="486693"/>
                  </a:lnTo>
                  <a:lnTo>
                    <a:pt x="26288" y="531683"/>
                  </a:lnTo>
                  <a:lnTo>
                    <a:pt x="45758" y="574125"/>
                  </a:lnTo>
                  <a:lnTo>
                    <a:pt x="69972" y="613654"/>
                  </a:lnTo>
                  <a:lnTo>
                    <a:pt x="98563" y="649902"/>
                  </a:lnTo>
                  <a:lnTo>
                    <a:pt x="131166" y="682505"/>
                  </a:lnTo>
                  <a:lnTo>
                    <a:pt x="167415" y="711096"/>
                  </a:lnTo>
                  <a:lnTo>
                    <a:pt x="206943" y="735309"/>
                  </a:lnTo>
                  <a:lnTo>
                    <a:pt x="249385" y="754778"/>
                  </a:lnTo>
                  <a:lnTo>
                    <a:pt x="294375" y="769138"/>
                  </a:lnTo>
                  <a:lnTo>
                    <a:pt x="341546" y="778022"/>
                  </a:lnTo>
                  <a:lnTo>
                    <a:pt x="390532" y="781065"/>
                  </a:lnTo>
                  <a:lnTo>
                    <a:pt x="3642841" y="781065"/>
                  </a:lnTo>
                  <a:lnTo>
                    <a:pt x="3691830" y="778022"/>
                  </a:lnTo>
                  <a:lnTo>
                    <a:pt x="3739002" y="769138"/>
                  </a:lnTo>
                  <a:lnTo>
                    <a:pt x="3783993" y="754778"/>
                  </a:lnTo>
                  <a:lnTo>
                    <a:pt x="3826435" y="735309"/>
                  </a:lnTo>
                  <a:lnTo>
                    <a:pt x="3865963" y="711096"/>
                  </a:lnTo>
                  <a:lnTo>
                    <a:pt x="3902212" y="682505"/>
                  </a:lnTo>
                  <a:lnTo>
                    <a:pt x="3934814" y="649902"/>
                  </a:lnTo>
                  <a:lnTo>
                    <a:pt x="3963405" y="613654"/>
                  </a:lnTo>
                  <a:lnTo>
                    <a:pt x="3987618" y="574125"/>
                  </a:lnTo>
                  <a:lnTo>
                    <a:pt x="4007087" y="531683"/>
                  </a:lnTo>
                  <a:lnTo>
                    <a:pt x="4021447" y="486693"/>
                  </a:lnTo>
                  <a:lnTo>
                    <a:pt x="4030331" y="439521"/>
                  </a:lnTo>
                  <a:lnTo>
                    <a:pt x="4033374" y="390532"/>
                  </a:lnTo>
                  <a:lnTo>
                    <a:pt x="4030331" y="341544"/>
                  </a:lnTo>
                  <a:lnTo>
                    <a:pt x="4021447" y="294371"/>
                  </a:lnTo>
                  <a:lnTo>
                    <a:pt x="4007087" y="249381"/>
                  </a:lnTo>
                  <a:lnTo>
                    <a:pt x="3987618" y="206939"/>
                  </a:lnTo>
                  <a:lnTo>
                    <a:pt x="3963405" y="167410"/>
                  </a:lnTo>
                  <a:lnTo>
                    <a:pt x="3934814" y="131162"/>
                  </a:lnTo>
                  <a:lnTo>
                    <a:pt x="3902212" y="98559"/>
                  </a:lnTo>
                  <a:lnTo>
                    <a:pt x="3865963" y="69969"/>
                  </a:lnTo>
                  <a:lnTo>
                    <a:pt x="3826435" y="45756"/>
                  </a:lnTo>
                  <a:lnTo>
                    <a:pt x="3783993" y="26286"/>
                  </a:lnTo>
                  <a:lnTo>
                    <a:pt x="3739002" y="11926"/>
                  </a:lnTo>
                  <a:lnTo>
                    <a:pt x="3691830" y="3042"/>
                  </a:lnTo>
                  <a:lnTo>
                    <a:pt x="3642841" y="0"/>
                  </a:lnTo>
                  <a:close/>
                </a:path>
              </a:pathLst>
            </a:custGeom>
            <a:solidFill>
              <a:srgbClr val="FFD2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231296" y="4440974"/>
              <a:ext cx="5455252" cy="6867581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931157" y="9122012"/>
            <a:ext cx="3625215" cy="148566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150" b="0" spc="-10" dirty="0">
                <a:solidFill>
                  <a:srgbClr val="522E48"/>
                </a:solidFill>
                <a:latin typeface="Montserrat Medium"/>
                <a:cs typeface="Montserrat Medium"/>
                <a:hlinkClick r:id="rId14"/>
              </a:rPr>
              <a:t>happygifts.ru</a:t>
            </a:r>
            <a:endParaRPr sz="3150" dirty="0"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250" dirty="0">
              <a:latin typeface="Montserrat Medium"/>
              <a:cs typeface="Montserrat Medium"/>
            </a:endParaRPr>
          </a:p>
          <a:p>
            <a:pPr marL="30480">
              <a:lnSpc>
                <a:spcPct val="100000"/>
              </a:lnSpc>
            </a:pPr>
            <a:r>
              <a:rPr sz="3150" b="0" dirty="0">
                <a:solidFill>
                  <a:srgbClr val="522E48"/>
                </a:solidFill>
                <a:latin typeface="Montserrat Medium"/>
                <a:cs typeface="Montserrat Medium"/>
              </a:rPr>
              <a:t>8</a:t>
            </a:r>
            <a:r>
              <a:rPr sz="3150" b="0" spc="-30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150" b="0" dirty="0">
                <a:solidFill>
                  <a:srgbClr val="522E48"/>
                </a:solidFill>
                <a:latin typeface="Montserrat Medium"/>
                <a:cs typeface="Montserrat Medium"/>
              </a:rPr>
              <a:t>(800)</a:t>
            </a:r>
            <a:r>
              <a:rPr sz="3150" b="0" spc="-30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150" b="0" spc="-40" dirty="0">
                <a:solidFill>
                  <a:srgbClr val="522E48"/>
                </a:solidFill>
                <a:latin typeface="Montserrat Medium"/>
                <a:cs typeface="Montserrat Medium"/>
              </a:rPr>
              <a:t>200-</a:t>
            </a:r>
            <a:r>
              <a:rPr sz="3150" b="0" spc="-20" dirty="0">
                <a:solidFill>
                  <a:srgbClr val="522E48"/>
                </a:solidFill>
                <a:latin typeface="Montserrat Medium"/>
                <a:cs typeface="Montserrat Medium"/>
              </a:rPr>
              <a:t>36-</a:t>
            </a:r>
            <a:r>
              <a:rPr sz="3150" b="0" spc="-25" dirty="0">
                <a:solidFill>
                  <a:srgbClr val="522E48"/>
                </a:solidFill>
                <a:latin typeface="Montserrat Medium"/>
                <a:cs typeface="Montserrat Medium"/>
              </a:rPr>
              <a:t>90</a:t>
            </a:r>
            <a:endParaRPr sz="3150" dirty="0">
              <a:latin typeface="Montserrat Medium"/>
              <a:cs typeface="Montserrat Medium"/>
            </a:endParaRPr>
          </a:p>
        </p:txBody>
      </p:sp>
      <p:pic>
        <p:nvPicPr>
          <p:cNvPr id="28" name="Рисунок 27">
            <a:hlinkClick r:id="rId15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7" y="6448113"/>
            <a:ext cx="780667" cy="780667"/>
          </a:xfrm>
          <a:prstGeom prst="rect">
            <a:avLst/>
          </a:prstGeom>
        </p:spPr>
      </p:pic>
      <p:pic>
        <p:nvPicPr>
          <p:cNvPr id="32" name="Рисунок 31">
            <a:hlinkClick r:id="rId17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15" y="2544933"/>
            <a:ext cx="760708" cy="7607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89"/>
            <a:ext cx="20104100" cy="1122217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589" cy="11308556"/>
            <a:chOff x="167534" y="0"/>
            <a:chExt cx="6261589" cy="11308556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49" y="104163"/>
                  </a:lnTo>
                  <a:lnTo>
                    <a:pt x="4072047" y="132664"/>
                  </a:lnTo>
                  <a:lnTo>
                    <a:pt x="4033474" y="158694"/>
                  </a:lnTo>
                  <a:lnTo>
                    <a:pt x="3992174" y="182134"/>
                  </a:lnTo>
                  <a:lnTo>
                    <a:pt x="3948391" y="202862"/>
                  </a:lnTo>
                  <a:lnTo>
                    <a:pt x="3902369" y="220759"/>
                  </a:lnTo>
                  <a:lnTo>
                    <a:pt x="3854352" y="235704"/>
                  </a:lnTo>
                  <a:lnTo>
                    <a:pt x="3804584" y="247576"/>
                  </a:lnTo>
                  <a:lnTo>
                    <a:pt x="3753308" y="256255"/>
                  </a:lnTo>
                  <a:lnTo>
                    <a:pt x="3700768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2" y="82421"/>
                  </a:lnTo>
                  <a:lnTo>
                    <a:pt x="1171026" y="113277"/>
                  </a:lnTo>
                  <a:lnTo>
                    <a:pt x="1135425" y="141782"/>
                  </a:lnTo>
                  <a:lnTo>
                    <a:pt x="1096854" y="167814"/>
                  </a:lnTo>
                  <a:lnTo>
                    <a:pt x="1055556" y="191254"/>
                  </a:lnTo>
                  <a:lnTo>
                    <a:pt x="1011777" y="211982"/>
                  </a:lnTo>
                  <a:lnTo>
                    <a:pt x="965759" y="229876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7"/>
                  </a:lnTo>
                  <a:lnTo>
                    <a:pt x="102923" y="2868483"/>
                  </a:lnTo>
                  <a:lnTo>
                    <a:pt x="139655" y="2899289"/>
                  </a:lnTo>
                  <a:lnTo>
                    <a:pt x="171410" y="2932773"/>
                  </a:lnTo>
                  <a:lnTo>
                    <a:pt x="197956" y="2968622"/>
                  </a:lnTo>
                  <a:lnTo>
                    <a:pt x="219059" y="3006523"/>
                  </a:lnTo>
                  <a:lnTo>
                    <a:pt x="234488" y="3046164"/>
                  </a:lnTo>
                  <a:lnTo>
                    <a:pt x="244011" y="3087231"/>
                  </a:lnTo>
                  <a:lnTo>
                    <a:pt x="247395" y="3129412"/>
                  </a:lnTo>
                  <a:lnTo>
                    <a:pt x="247281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5" y="3324922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2"/>
                  </a:lnTo>
                  <a:lnTo>
                    <a:pt x="275937" y="10986970"/>
                  </a:lnTo>
                  <a:lnTo>
                    <a:pt x="308307" y="10956117"/>
                  </a:lnTo>
                  <a:lnTo>
                    <a:pt x="343898" y="10927615"/>
                  </a:lnTo>
                  <a:lnTo>
                    <a:pt x="382465" y="10901584"/>
                  </a:lnTo>
                  <a:lnTo>
                    <a:pt x="423764" y="10878145"/>
                  </a:lnTo>
                  <a:lnTo>
                    <a:pt x="467551" y="10857417"/>
                  </a:lnTo>
                  <a:lnTo>
                    <a:pt x="513581" y="10839521"/>
                  </a:lnTo>
                  <a:lnTo>
                    <a:pt x="561611" y="10824578"/>
                  </a:lnTo>
                  <a:lnTo>
                    <a:pt x="611395" y="10812708"/>
                  </a:lnTo>
                  <a:lnTo>
                    <a:pt x="662690" y="10804031"/>
                  </a:lnTo>
                  <a:lnTo>
                    <a:pt x="715251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5" y="10873608"/>
                  </a:lnTo>
                  <a:lnTo>
                    <a:pt x="1935716" y="10852880"/>
                  </a:lnTo>
                  <a:lnTo>
                    <a:pt x="1981736" y="10834985"/>
                  </a:lnTo>
                  <a:lnTo>
                    <a:pt x="2029749" y="10820042"/>
                  </a:lnTo>
                  <a:lnTo>
                    <a:pt x="2079512" y="10808172"/>
                  </a:lnTo>
                  <a:lnTo>
                    <a:pt x="2130779" y="10799496"/>
                  </a:lnTo>
                  <a:lnTo>
                    <a:pt x="2183308" y="10794134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4"/>
                  </a:lnTo>
                  <a:lnTo>
                    <a:pt x="2444240" y="10818754"/>
                  </a:lnTo>
                  <a:lnTo>
                    <a:pt x="2492413" y="10833398"/>
                  </a:lnTo>
                  <a:lnTo>
                    <a:pt x="2538626" y="10851008"/>
                  </a:lnTo>
                  <a:lnTo>
                    <a:pt x="2582632" y="10871464"/>
                  </a:lnTo>
                  <a:lnTo>
                    <a:pt x="2624188" y="10894648"/>
                  </a:lnTo>
                  <a:lnTo>
                    <a:pt x="2663046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52"/>
                  </a:lnTo>
                  <a:lnTo>
                    <a:pt x="5635189" y="2992716"/>
                  </a:lnTo>
                  <a:lnTo>
                    <a:pt x="5655785" y="2953916"/>
                  </a:lnTo>
                  <a:lnTo>
                    <a:pt x="5681993" y="2917256"/>
                  </a:lnTo>
                  <a:lnTo>
                    <a:pt x="5713566" y="2883041"/>
                  </a:lnTo>
                  <a:lnTo>
                    <a:pt x="5750257" y="2851574"/>
                  </a:lnTo>
                  <a:lnTo>
                    <a:pt x="5791817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0855" y="8271999"/>
              <a:ext cx="2136464" cy="213645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0384" y="5912795"/>
              <a:ext cx="2148886" cy="214888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706223" y="3832011"/>
            <a:ext cx="1646555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Бейсболка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lang="en-US" sz="2750" b="1" spc="-10" dirty="0" smtClean="0">
                <a:latin typeface="Montserrat"/>
                <a:cs typeface="Montserrat"/>
              </a:rPr>
              <a:t>BREEZE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 smtClean="0">
                <a:latin typeface="Montserrat SemiBold"/>
                <a:cs typeface="Montserrat SemiBold"/>
                <a:hlinkClick r:id="rId6"/>
              </a:rPr>
              <a:t>5050</a:t>
            </a:r>
            <a:r>
              <a:rPr lang="en-US" sz="2000" b="1" spc="-10" dirty="0" smtClean="0">
                <a:latin typeface="Montserrat SemiBold"/>
                <a:cs typeface="Montserrat SemiBold"/>
                <a:hlinkClick r:id="rId6"/>
              </a:rPr>
              <a:t>4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полиэстер,</a:t>
            </a:r>
            <a:endParaRPr sz="1500" dirty="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180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19504" y="3190168"/>
            <a:ext cx="4946650" cy="10795"/>
            <a:chOff x="719504" y="3190168"/>
            <a:chExt cx="4946650" cy="10795"/>
          </a:xfrm>
        </p:grpSpPr>
        <p:sp>
          <p:nvSpPr>
            <p:cNvPr id="11" name="object 11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29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гидов-профессионалов,</a:t>
            </a:r>
            <a:r>
              <a:rPr sz="1600" spc="290" dirty="0">
                <a:latin typeface="Montserrat"/>
                <a:cs typeface="Montserrat"/>
              </a:rPr>
              <a:t>    </a:t>
            </a:r>
            <a:r>
              <a:rPr sz="1600" spc="-10" dirty="0">
                <a:latin typeface="Montserrat"/>
                <a:cs typeface="Montserrat"/>
              </a:rPr>
              <a:t>ежедневно </a:t>
            </a:r>
            <a:r>
              <a:rPr sz="1600" dirty="0">
                <a:latin typeface="Montserrat"/>
                <a:cs typeface="Montserrat"/>
              </a:rPr>
              <a:t>создающих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идеальный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маршрут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атмосферу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8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любую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погоду.</a:t>
            </a:r>
            <a:r>
              <a:rPr sz="1600" spc="8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Этот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набор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обеспечивает </a:t>
            </a:r>
            <a:r>
              <a:rPr sz="1600" dirty="0">
                <a:latin typeface="Montserrat"/>
                <a:cs typeface="Montserrat"/>
              </a:rPr>
              <a:t>мобильность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комфорт,</a:t>
            </a:r>
            <a:r>
              <a:rPr sz="1600" spc="2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подчеркивая</a:t>
            </a:r>
            <a:r>
              <a:rPr sz="1600" spc="24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статус </a:t>
            </a:r>
            <a:r>
              <a:rPr sz="1600" dirty="0">
                <a:latin typeface="Montserrat"/>
                <a:cs typeface="Montserrat"/>
              </a:rPr>
              <a:t>надежного</a:t>
            </a:r>
            <a:r>
              <a:rPr sz="1600" spc="42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эксперта</a:t>
            </a:r>
            <a:r>
              <a:rPr sz="1600" spc="42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42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мире</a:t>
            </a:r>
            <a:r>
              <a:rPr sz="1600" spc="42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туризма</a:t>
            </a:r>
            <a:r>
              <a:rPr sz="1600" spc="425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spc="-10" dirty="0">
                <a:latin typeface="Montserrat"/>
                <a:cs typeface="Montserrat"/>
              </a:rPr>
              <a:t>хостеса.</a:t>
            </a:r>
            <a:endParaRPr sz="1600">
              <a:latin typeface="Montserrat"/>
              <a:cs typeface="Montserra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79519" y="6365121"/>
            <a:ext cx="2105660" cy="4286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Сумка</a:t>
            </a:r>
            <a:r>
              <a:rPr sz="1750" b="0" spc="-4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на</a:t>
            </a:r>
            <a:r>
              <a:rPr sz="1750" b="0" spc="-45" dirty="0">
                <a:latin typeface="Montserrat Medium"/>
                <a:cs typeface="Montserrat Medium"/>
              </a:rPr>
              <a:t> </a:t>
            </a:r>
            <a:r>
              <a:rPr sz="1750" b="0" spc="-20" dirty="0">
                <a:latin typeface="Montserrat Medium"/>
                <a:cs typeface="Montserrat Medium"/>
              </a:rPr>
              <a:t>пояс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5" dirty="0">
                <a:latin typeface="Montserrat"/>
                <a:cs typeface="Montserrat"/>
              </a:rPr>
              <a:t>SIN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7"/>
              </a:rPr>
              <a:t>971401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500" dirty="0">
              <a:latin typeface="Montserrat Light"/>
              <a:cs typeface="Montserrat Light"/>
            </a:endParaRPr>
          </a:p>
          <a:p>
            <a:pPr marL="22860">
              <a:lnSpc>
                <a:spcPts val="2010"/>
              </a:lnSpc>
              <a:spcBef>
                <a:spcPts val="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Куртка</a:t>
            </a:r>
            <a:endParaRPr sz="1750" dirty="0">
              <a:latin typeface="Montserrat Medium"/>
              <a:cs typeface="Montserrat Medium"/>
            </a:endParaRPr>
          </a:p>
          <a:p>
            <a:pPr marL="22860" marR="5080">
              <a:lnSpc>
                <a:spcPts val="2750"/>
              </a:lnSpc>
              <a:spcBef>
                <a:spcPts val="455"/>
              </a:spcBef>
            </a:pPr>
            <a:r>
              <a:rPr sz="2750" b="1" spc="-10" dirty="0">
                <a:latin typeface="Montserrat"/>
                <a:cs typeface="Montserrat"/>
              </a:rPr>
              <a:t>PORTLAND </a:t>
            </a:r>
            <a:r>
              <a:rPr sz="2750" b="1" spc="-25" dirty="0">
                <a:latin typeface="Montserrat"/>
                <a:cs typeface="Montserrat"/>
              </a:rPr>
              <a:t>220</a:t>
            </a:r>
            <a:endParaRPr sz="2750" dirty="0">
              <a:latin typeface="Montserrat"/>
              <a:cs typeface="Montserrat"/>
            </a:endParaRPr>
          </a:p>
          <a:p>
            <a:pPr marL="57150">
              <a:lnSpc>
                <a:spcPct val="100000"/>
              </a:lnSpc>
              <a:spcBef>
                <a:spcPts val="61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8"/>
              </a:rPr>
              <a:t>399909</a:t>
            </a:r>
            <a:endParaRPr sz="2000" dirty="0">
              <a:latin typeface="Montserrat SemiBold"/>
              <a:cs typeface="Montserrat SemiBold"/>
            </a:endParaRPr>
          </a:p>
          <a:p>
            <a:pPr marL="48260">
              <a:lnSpc>
                <a:spcPct val="100000"/>
              </a:lnSpc>
              <a:spcBef>
                <a:spcPts val="905"/>
              </a:spcBef>
            </a:pPr>
            <a:r>
              <a:rPr sz="1150" b="0" dirty="0">
                <a:latin typeface="Montserrat Light"/>
                <a:cs typeface="Montserrat Light"/>
              </a:rPr>
              <a:t>основная</a:t>
            </a:r>
            <a:r>
              <a:rPr sz="1150" b="0" spc="4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ткань:</a:t>
            </a:r>
            <a:r>
              <a:rPr sz="1150" b="0" spc="45" dirty="0">
                <a:latin typeface="Montserrat Light"/>
                <a:cs typeface="Montserrat Light"/>
              </a:rPr>
              <a:t> </a:t>
            </a:r>
            <a:r>
              <a:rPr sz="1150" b="0" spc="-20" dirty="0">
                <a:latin typeface="Montserrat Light"/>
                <a:cs typeface="Montserrat Light"/>
              </a:rPr>
              <a:t>100%</a:t>
            </a:r>
            <a:endParaRPr sz="1150" dirty="0">
              <a:latin typeface="Montserrat Light"/>
              <a:cs typeface="Montserrat Light"/>
            </a:endParaRPr>
          </a:p>
          <a:p>
            <a:pPr marL="48260" marR="181610">
              <a:lnSpc>
                <a:spcPct val="101600"/>
              </a:lnSpc>
            </a:pPr>
            <a:r>
              <a:rPr sz="1150" b="0" dirty="0">
                <a:latin typeface="Montserrat Light"/>
                <a:cs typeface="Montserrat Light"/>
              </a:rPr>
              <a:t>нейлон</a:t>
            </a:r>
            <a:r>
              <a:rPr sz="1150" b="0" spc="5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подкладка:</a:t>
            </a:r>
            <a:r>
              <a:rPr sz="1150" b="0" spc="55" dirty="0">
                <a:latin typeface="Montserrat Light"/>
                <a:cs typeface="Montserrat Light"/>
              </a:rPr>
              <a:t> </a:t>
            </a:r>
            <a:r>
              <a:rPr sz="1150" b="0" spc="-20" dirty="0">
                <a:latin typeface="Montserrat Light"/>
                <a:cs typeface="Montserrat Light"/>
              </a:rPr>
              <a:t>100% </a:t>
            </a:r>
            <a:r>
              <a:rPr sz="1150" b="0" dirty="0">
                <a:latin typeface="Montserrat Light"/>
                <a:cs typeface="Montserrat Light"/>
              </a:rPr>
              <a:t>полиэстер,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100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г/м2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spc="-25" dirty="0">
                <a:latin typeface="Montserrat Light"/>
                <a:cs typeface="Montserrat Light"/>
              </a:rPr>
              <a:t>на- </a:t>
            </a:r>
            <a:r>
              <a:rPr sz="1150" b="0" dirty="0">
                <a:latin typeface="Montserrat Light"/>
                <a:cs typeface="Montserrat Light"/>
              </a:rPr>
              <a:t>полнитель</a:t>
            </a:r>
            <a:r>
              <a:rPr sz="1150" b="0" spc="50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рукава:</a:t>
            </a:r>
            <a:r>
              <a:rPr sz="1150" b="0" spc="55" dirty="0">
                <a:latin typeface="Montserrat Light"/>
                <a:cs typeface="Montserrat Light"/>
              </a:rPr>
              <a:t> </a:t>
            </a:r>
            <a:r>
              <a:rPr sz="1150" b="0" spc="-20" dirty="0">
                <a:latin typeface="Montserrat Light"/>
                <a:cs typeface="Montserrat Light"/>
              </a:rPr>
              <a:t>100%</a:t>
            </a:r>
            <a:endParaRPr sz="1150" dirty="0">
              <a:latin typeface="Montserrat Light"/>
              <a:cs typeface="Montserrat Light"/>
            </a:endParaRPr>
          </a:p>
          <a:p>
            <a:pPr marL="4826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latin typeface="Montserrat Light"/>
                <a:cs typeface="Montserrat Light"/>
              </a:rPr>
              <a:t>полиэстер,</a:t>
            </a:r>
            <a:r>
              <a:rPr sz="1150" b="0" spc="40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200</a:t>
            </a:r>
            <a:r>
              <a:rPr sz="1150" b="0" spc="4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г/м2.</a:t>
            </a:r>
            <a:endParaRPr sz="1150" dirty="0">
              <a:latin typeface="Montserrat Light"/>
              <a:cs typeface="Montserrat Ligh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91" y="3709503"/>
            <a:ext cx="2203292" cy="22032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49" y="104163"/>
                  </a:lnTo>
                  <a:lnTo>
                    <a:pt x="4072047" y="132664"/>
                  </a:lnTo>
                  <a:lnTo>
                    <a:pt x="4033474" y="158694"/>
                  </a:lnTo>
                  <a:lnTo>
                    <a:pt x="3992174" y="182134"/>
                  </a:lnTo>
                  <a:lnTo>
                    <a:pt x="3948391" y="202862"/>
                  </a:lnTo>
                  <a:lnTo>
                    <a:pt x="3902369" y="220759"/>
                  </a:lnTo>
                  <a:lnTo>
                    <a:pt x="3854352" y="235704"/>
                  </a:lnTo>
                  <a:lnTo>
                    <a:pt x="3804584" y="247576"/>
                  </a:lnTo>
                  <a:lnTo>
                    <a:pt x="3753308" y="256255"/>
                  </a:lnTo>
                  <a:lnTo>
                    <a:pt x="3700768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2" y="82421"/>
                  </a:lnTo>
                  <a:lnTo>
                    <a:pt x="1171026" y="113277"/>
                  </a:lnTo>
                  <a:lnTo>
                    <a:pt x="1135425" y="141782"/>
                  </a:lnTo>
                  <a:lnTo>
                    <a:pt x="1096854" y="167814"/>
                  </a:lnTo>
                  <a:lnTo>
                    <a:pt x="1055556" y="191254"/>
                  </a:lnTo>
                  <a:lnTo>
                    <a:pt x="1011777" y="211982"/>
                  </a:lnTo>
                  <a:lnTo>
                    <a:pt x="965759" y="229876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7"/>
                  </a:lnTo>
                  <a:lnTo>
                    <a:pt x="102923" y="2868483"/>
                  </a:lnTo>
                  <a:lnTo>
                    <a:pt x="139655" y="2899289"/>
                  </a:lnTo>
                  <a:lnTo>
                    <a:pt x="171410" y="2932773"/>
                  </a:lnTo>
                  <a:lnTo>
                    <a:pt x="197956" y="2968622"/>
                  </a:lnTo>
                  <a:lnTo>
                    <a:pt x="219059" y="3006523"/>
                  </a:lnTo>
                  <a:lnTo>
                    <a:pt x="234488" y="3046164"/>
                  </a:lnTo>
                  <a:lnTo>
                    <a:pt x="244011" y="3087231"/>
                  </a:lnTo>
                  <a:lnTo>
                    <a:pt x="247395" y="3129412"/>
                  </a:lnTo>
                  <a:lnTo>
                    <a:pt x="247281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5" y="3324922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2"/>
                  </a:lnTo>
                  <a:lnTo>
                    <a:pt x="275937" y="10986970"/>
                  </a:lnTo>
                  <a:lnTo>
                    <a:pt x="308307" y="10956117"/>
                  </a:lnTo>
                  <a:lnTo>
                    <a:pt x="343898" y="10927615"/>
                  </a:lnTo>
                  <a:lnTo>
                    <a:pt x="382465" y="10901584"/>
                  </a:lnTo>
                  <a:lnTo>
                    <a:pt x="423764" y="10878145"/>
                  </a:lnTo>
                  <a:lnTo>
                    <a:pt x="467551" y="10857417"/>
                  </a:lnTo>
                  <a:lnTo>
                    <a:pt x="513581" y="10839521"/>
                  </a:lnTo>
                  <a:lnTo>
                    <a:pt x="561611" y="10824578"/>
                  </a:lnTo>
                  <a:lnTo>
                    <a:pt x="611395" y="10812708"/>
                  </a:lnTo>
                  <a:lnTo>
                    <a:pt x="662690" y="10804031"/>
                  </a:lnTo>
                  <a:lnTo>
                    <a:pt x="715251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5" y="10873608"/>
                  </a:lnTo>
                  <a:lnTo>
                    <a:pt x="1935716" y="10852880"/>
                  </a:lnTo>
                  <a:lnTo>
                    <a:pt x="1981736" y="10834985"/>
                  </a:lnTo>
                  <a:lnTo>
                    <a:pt x="2029749" y="10820042"/>
                  </a:lnTo>
                  <a:lnTo>
                    <a:pt x="2079512" y="10808172"/>
                  </a:lnTo>
                  <a:lnTo>
                    <a:pt x="2130779" y="10799496"/>
                  </a:lnTo>
                  <a:lnTo>
                    <a:pt x="2183308" y="10794134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4"/>
                  </a:lnTo>
                  <a:lnTo>
                    <a:pt x="2444240" y="10818754"/>
                  </a:lnTo>
                  <a:lnTo>
                    <a:pt x="2492413" y="10833398"/>
                  </a:lnTo>
                  <a:lnTo>
                    <a:pt x="2538626" y="10851008"/>
                  </a:lnTo>
                  <a:lnTo>
                    <a:pt x="2582632" y="10871464"/>
                  </a:lnTo>
                  <a:lnTo>
                    <a:pt x="2624188" y="10894648"/>
                  </a:lnTo>
                  <a:lnTo>
                    <a:pt x="2663046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52"/>
                  </a:lnTo>
                  <a:lnTo>
                    <a:pt x="5635189" y="2992716"/>
                  </a:lnTo>
                  <a:lnTo>
                    <a:pt x="5655785" y="2953916"/>
                  </a:lnTo>
                  <a:lnTo>
                    <a:pt x="5681993" y="2917256"/>
                  </a:lnTo>
                  <a:lnTo>
                    <a:pt x="5713566" y="2883041"/>
                  </a:lnTo>
                  <a:lnTo>
                    <a:pt x="5750257" y="2851574"/>
                  </a:lnTo>
                  <a:lnTo>
                    <a:pt x="5791817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832011"/>
            <a:ext cx="1555750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Ручка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PEACHY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4"/>
              </a:rPr>
              <a:t>40309</a:t>
            </a:r>
            <a:endParaRPr sz="2000" dirty="0">
              <a:latin typeface="Montserrat SemiBold"/>
              <a:cs typeface="Montserrat SemiBold"/>
            </a:endParaRPr>
          </a:p>
          <a:p>
            <a:pPr marL="29845" marR="421640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алюминий, пластик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79519" y="6365121"/>
            <a:ext cx="151384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Ежедневник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SALLY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5"/>
              </a:rPr>
              <a:t>24731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PU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Grade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89990" y="8669851"/>
            <a:ext cx="1787525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Чайная</a:t>
            </a:r>
            <a:r>
              <a:rPr sz="1750" b="0" spc="-75" dirty="0">
                <a:latin typeface="Montserrat Medium"/>
                <a:cs typeface="Montserrat Medium"/>
              </a:rPr>
              <a:t> </a:t>
            </a:r>
            <a:r>
              <a:rPr sz="1750" b="0" spc="-20" dirty="0">
                <a:latin typeface="Montserrat Medium"/>
                <a:cs typeface="Montserrat Medium"/>
              </a:rPr>
              <a:t>пара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GOLD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6"/>
              </a:rPr>
              <a:t>32502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костяной</a:t>
            </a:r>
            <a:r>
              <a:rPr sz="1500" b="0" spc="-8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фарфор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19504" y="3190168"/>
            <a:ext cx="4946650" cy="7406640"/>
            <a:chOff x="719504" y="3190168"/>
            <a:chExt cx="4946650" cy="7406640"/>
          </a:xfrm>
        </p:grpSpPr>
        <p:sp>
          <p:nvSpPr>
            <p:cNvPr id="10" name="object 10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7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9554" y="5832283"/>
              <a:ext cx="2806197" cy="28061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8501" y="8408120"/>
              <a:ext cx="2188415" cy="218841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5093" y="3811402"/>
              <a:ext cx="1790521" cy="179052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  <a:tabLst>
                <a:tab pos="1682114" algn="l"/>
                <a:tab pos="3248025" algn="l"/>
                <a:tab pos="4801235" algn="l"/>
              </a:tabLst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1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ресепшионистов</a:t>
            </a:r>
            <a:r>
              <a:rPr sz="1600" spc="1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19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хранителей</a:t>
            </a:r>
            <a:r>
              <a:rPr sz="1600" spc="19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первого </a:t>
            </a:r>
            <a:r>
              <a:rPr sz="1600" dirty="0">
                <a:latin typeface="Montserrat"/>
                <a:cs typeface="Montserrat"/>
              </a:rPr>
              <a:t>впечатления</a:t>
            </a:r>
            <a:r>
              <a:rPr sz="1600" spc="34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35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мастеров</a:t>
            </a:r>
            <a:r>
              <a:rPr sz="1600" spc="350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безупречного </a:t>
            </a:r>
            <a:r>
              <a:rPr sz="1600" dirty="0">
                <a:latin typeface="Montserrat"/>
                <a:cs typeface="Montserrat"/>
              </a:rPr>
              <a:t>сервиса.</a:t>
            </a:r>
            <a:r>
              <a:rPr sz="1600" spc="14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Этот</a:t>
            </a:r>
            <a:r>
              <a:rPr sz="1600" spc="15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набор</a:t>
            </a:r>
            <a:r>
              <a:rPr sz="1600" spc="15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становится</a:t>
            </a:r>
            <a:r>
              <a:rPr sz="1600" spc="145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символом порядка,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тёплого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приёма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профессионализма,</a:t>
            </a:r>
            <a:r>
              <a:rPr sz="1600" spc="1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встречающего</a:t>
            </a:r>
            <a:r>
              <a:rPr sz="1600" spc="11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гостей</a:t>
            </a:r>
            <a:r>
              <a:rPr sz="1600" spc="110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у </a:t>
            </a:r>
            <a:r>
              <a:rPr sz="1600" spc="-10" dirty="0">
                <a:latin typeface="Montserrat"/>
                <a:cs typeface="Montserrat"/>
              </a:rPr>
              <a:t>порога.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7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49" y="104163"/>
                  </a:lnTo>
                  <a:lnTo>
                    <a:pt x="4072047" y="132664"/>
                  </a:lnTo>
                  <a:lnTo>
                    <a:pt x="4033474" y="158694"/>
                  </a:lnTo>
                  <a:lnTo>
                    <a:pt x="3992174" y="182134"/>
                  </a:lnTo>
                  <a:lnTo>
                    <a:pt x="3948391" y="202862"/>
                  </a:lnTo>
                  <a:lnTo>
                    <a:pt x="3902369" y="220759"/>
                  </a:lnTo>
                  <a:lnTo>
                    <a:pt x="3854352" y="235704"/>
                  </a:lnTo>
                  <a:lnTo>
                    <a:pt x="3804584" y="247576"/>
                  </a:lnTo>
                  <a:lnTo>
                    <a:pt x="3753308" y="256255"/>
                  </a:lnTo>
                  <a:lnTo>
                    <a:pt x="3700768" y="261620"/>
                  </a:lnTo>
                  <a:lnTo>
                    <a:pt x="3647208" y="263552"/>
                  </a:lnTo>
                  <a:lnTo>
                    <a:pt x="3593610" y="261956"/>
                  </a:lnTo>
                  <a:lnTo>
                    <a:pt x="3540995" y="256919"/>
                  </a:lnTo>
                  <a:lnTo>
                    <a:pt x="3489610" y="248561"/>
                  </a:lnTo>
                  <a:lnTo>
                    <a:pt x="3439699" y="236999"/>
                  </a:lnTo>
                  <a:lnTo>
                    <a:pt x="3391508" y="222353"/>
                  </a:lnTo>
                  <a:lnTo>
                    <a:pt x="3345283" y="204743"/>
                  </a:lnTo>
                  <a:lnTo>
                    <a:pt x="3301270" y="184286"/>
                  </a:lnTo>
                  <a:lnTo>
                    <a:pt x="3259713" y="161102"/>
                  </a:lnTo>
                  <a:lnTo>
                    <a:pt x="3220860" y="135310"/>
                  </a:lnTo>
                  <a:lnTo>
                    <a:pt x="3184954" y="107029"/>
                  </a:lnTo>
                  <a:lnTo>
                    <a:pt x="3152242" y="76377"/>
                  </a:lnTo>
                  <a:lnTo>
                    <a:pt x="3122969" y="43474"/>
                  </a:lnTo>
                  <a:lnTo>
                    <a:pt x="309738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7" y="49334"/>
                  </a:lnTo>
                  <a:lnTo>
                    <a:pt x="1203408" y="82421"/>
                  </a:lnTo>
                  <a:lnTo>
                    <a:pt x="1171022" y="113277"/>
                  </a:lnTo>
                  <a:lnTo>
                    <a:pt x="1135420" y="141782"/>
                  </a:lnTo>
                  <a:lnTo>
                    <a:pt x="1096849" y="167814"/>
                  </a:lnTo>
                  <a:lnTo>
                    <a:pt x="1055552" y="191254"/>
                  </a:lnTo>
                  <a:lnTo>
                    <a:pt x="1011773" y="211982"/>
                  </a:lnTo>
                  <a:lnTo>
                    <a:pt x="965756" y="229876"/>
                  </a:lnTo>
                  <a:lnTo>
                    <a:pt x="917746" y="244817"/>
                  </a:lnTo>
                  <a:lnTo>
                    <a:pt x="867985" y="256684"/>
                  </a:lnTo>
                  <a:lnTo>
                    <a:pt x="816720" y="265357"/>
                  </a:lnTo>
                  <a:lnTo>
                    <a:pt x="764192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7"/>
                  </a:lnTo>
                  <a:lnTo>
                    <a:pt x="102927" y="2868483"/>
                  </a:lnTo>
                  <a:lnTo>
                    <a:pt x="139659" y="2899289"/>
                  </a:lnTo>
                  <a:lnTo>
                    <a:pt x="171414" y="2932773"/>
                  </a:lnTo>
                  <a:lnTo>
                    <a:pt x="197957" y="2968622"/>
                  </a:lnTo>
                  <a:lnTo>
                    <a:pt x="219058" y="3006523"/>
                  </a:lnTo>
                  <a:lnTo>
                    <a:pt x="234484" y="3046164"/>
                  </a:lnTo>
                  <a:lnTo>
                    <a:pt x="244004" y="3087231"/>
                  </a:lnTo>
                  <a:lnTo>
                    <a:pt x="247385" y="3129412"/>
                  </a:lnTo>
                  <a:lnTo>
                    <a:pt x="247277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4" y="3324922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3" y="11020052"/>
                  </a:lnTo>
                  <a:lnTo>
                    <a:pt x="275930" y="10986970"/>
                  </a:lnTo>
                  <a:lnTo>
                    <a:pt x="308302" y="10956117"/>
                  </a:lnTo>
                  <a:lnTo>
                    <a:pt x="343894" y="10927615"/>
                  </a:lnTo>
                  <a:lnTo>
                    <a:pt x="382462" y="10901584"/>
                  </a:lnTo>
                  <a:lnTo>
                    <a:pt x="423762" y="10878145"/>
                  </a:lnTo>
                  <a:lnTo>
                    <a:pt x="467550" y="10857417"/>
                  </a:lnTo>
                  <a:lnTo>
                    <a:pt x="513581" y="10839521"/>
                  </a:lnTo>
                  <a:lnTo>
                    <a:pt x="561610" y="10824578"/>
                  </a:lnTo>
                  <a:lnTo>
                    <a:pt x="611395" y="10812708"/>
                  </a:lnTo>
                  <a:lnTo>
                    <a:pt x="662690" y="10804031"/>
                  </a:lnTo>
                  <a:lnTo>
                    <a:pt x="715251" y="10798668"/>
                  </a:lnTo>
                  <a:lnTo>
                    <a:pt x="768835" y="10796739"/>
                  </a:lnTo>
                  <a:lnTo>
                    <a:pt x="822396" y="10798337"/>
                  </a:lnTo>
                  <a:lnTo>
                    <a:pt x="874979" y="10803375"/>
                  </a:lnTo>
                  <a:lnTo>
                    <a:pt x="926338" y="10811734"/>
                  </a:lnTo>
                  <a:lnTo>
                    <a:pt x="976227" y="10823297"/>
                  </a:lnTo>
                  <a:lnTo>
                    <a:pt x="1024401" y="10837943"/>
                  </a:lnTo>
                  <a:lnTo>
                    <a:pt x="1070614" y="10855554"/>
                  </a:lnTo>
                  <a:lnTo>
                    <a:pt x="1114621" y="10876011"/>
                  </a:lnTo>
                  <a:lnTo>
                    <a:pt x="1156177" y="10899196"/>
                  </a:lnTo>
                  <a:lnTo>
                    <a:pt x="1195037" y="10924990"/>
                  </a:lnTo>
                  <a:lnTo>
                    <a:pt x="1230954" y="10953273"/>
                  </a:lnTo>
                  <a:lnTo>
                    <a:pt x="1263683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17" y="11050721"/>
                  </a:lnTo>
                  <a:lnTo>
                    <a:pt x="1715141" y="11015524"/>
                  </a:lnTo>
                  <a:lnTo>
                    <a:pt x="1744069" y="10982439"/>
                  </a:lnTo>
                  <a:lnTo>
                    <a:pt x="1776456" y="10951584"/>
                  </a:lnTo>
                  <a:lnTo>
                    <a:pt x="1812057" y="10923080"/>
                  </a:lnTo>
                  <a:lnTo>
                    <a:pt x="1850630" y="10897048"/>
                  </a:lnTo>
                  <a:lnTo>
                    <a:pt x="1891928" y="10873608"/>
                  </a:lnTo>
                  <a:lnTo>
                    <a:pt x="1935709" y="10852880"/>
                  </a:lnTo>
                  <a:lnTo>
                    <a:pt x="1981728" y="10834985"/>
                  </a:lnTo>
                  <a:lnTo>
                    <a:pt x="2029740" y="10820042"/>
                  </a:lnTo>
                  <a:lnTo>
                    <a:pt x="2079502" y="10808172"/>
                  </a:lnTo>
                  <a:lnTo>
                    <a:pt x="2130769" y="10799496"/>
                  </a:lnTo>
                  <a:lnTo>
                    <a:pt x="2183298" y="10794134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4"/>
                  </a:lnTo>
                  <a:lnTo>
                    <a:pt x="2444236" y="10818754"/>
                  </a:lnTo>
                  <a:lnTo>
                    <a:pt x="2492411" y="10833398"/>
                  </a:lnTo>
                  <a:lnTo>
                    <a:pt x="2538624" y="10851008"/>
                  </a:lnTo>
                  <a:lnTo>
                    <a:pt x="2582631" y="10871464"/>
                  </a:lnTo>
                  <a:lnTo>
                    <a:pt x="2624187" y="10894648"/>
                  </a:lnTo>
                  <a:lnTo>
                    <a:pt x="2663045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16" y="11046166"/>
                  </a:lnTo>
                  <a:lnTo>
                    <a:pt x="3183619" y="11010972"/>
                  </a:lnTo>
                  <a:lnTo>
                    <a:pt x="3212529" y="10977887"/>
                  </a:lnTo>
                  <a:lnTo>
                    <a:pt x="3244903" y="10947033"/>
                  </a:lnTo>
                  <a:lnTo>
                    <a:pt x="3280497" y="10918530"/>
                  </a:lnTo>
                  <a:lnTo>
                    <a:pt x="3319065" y="10892499"/>
                  </a:lnTo>
                  <a:lnTo>
                    <a:pt x="3360365" y="10869059"/>
                  </a:lnTo>
                  <a:lnTo>
                    <a:pt x="3404152" y="10848331"/>
                  </a:lnTo>
                  <a:lnTo>
                    <a:pt x="3450182" y="10830435"/>
                  </a:lnTo>
                  <a:lnTo>
                    <a:pt x="3498210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7" y="3373722"/>
                  </a:lnTo>
                  <a:lnTo>
                    <a:pt x="5717265" y="3342917"/>
                  </a:lnTo>
                  <a:lnTo>
                    <a:pt x="5685513" y="3309432"/>
                  </a:lnTo>
                  <a:lnTo>
                    <a:pt x="5658973" y="3273581"/>
                  </a:lnTo>
                  <a:lnTo>
                    <a:pt x="5637876" y="3235678"/>
                  </a:lnTo>
                  <a:lnTo>
                    <a:pt x="5622453" y="3196035"/>
                  </a:lnTo>
                  <a:lnTo>
                    <a:pt x="5612936" y="3154966"/>
                  </a:lnTo>
                  <a:lnTo>
                    <a:pt x="5609556" y="3112784"/>
                  </a:lnTo>
                  <a:lnTo>
                    <a:pt x="5609655" y="3103373"/>
                  </a:lnTo>
                  <a:lnTo>
                    <a:pt x="5620451" y="3033352"/>
                  </a:lnTo>
                  <a:lnTo>
                    <a:pt x="5635183" y="2992716"/>
                  </a:lnTo>
                  <a:lnTo>
                    <a:pt x="5655777" y="2953916"/>
                  </a:lnTo>
                  <a:lnTo>
                    <a:pt x="5681985" y="2917256"/>
                  </a:lnTo>
                  <a:lnTo>
                    <a:pt x="5713559" y="2883041"/>
                  </a:lnTo>
                  <a:lnTo>
                    <a:pt x="5750251" y="2851574"/>
                  </a:lnTo>
                  <a:lnTo>
                    <a:pt x="5791814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95752" y="3933978"/>
            <a:ext cx="1962150" cy="142875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750" b="0" dirty="0">
                <a:latin typeface="Montserrat Medium"/>
                <a:cs typeface="Montserrat Medium"/>
              </a:rPr>
              <a:t>Маска</a:t>
            </a:r>
            <a:r>
              <a:rPr sz="1750" b="0" spc="-65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защитная</a:t>
            </a:r>
            <a:endParaRPr sz="1750" dirty="0">
              <a:latin typeface="Montserrat Medium"/>
              <a:cs typeface="Montserrat Medium"/>
            </a:endParaRPr>
          </a:p>
          <a:p>
            <a:pPr marL="46990">
              <a:lnSpc>
                <a:spcPct val="100000"/>
              </a:lnSpc>
              <a:spcBef>
                <a:spcPts val="869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4"/>
              </a:rPr>
              <a:t>36610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31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полиэстер,</a:t>
            </a:r>
            <a:endParaRPr sz="1500" dirty="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180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9048" y="6365121"/>
            <a:ext cx="2025014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Ежедневник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HAMILTON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5"/>
              </a:rPr>
              <a:t>24614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PU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Velvet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9519" y="8669851"/>
            <a:ext cx="105029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Ручка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5" dirty="0">
                <a:latin typeface="Montserrat"/>
                <a:cs typeface="Montserrat"/>
              </a:rPr>
              <a:t>ZEN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5" dirty="0">
                <a:latin typeface="Montserrat SemiBold"/>
                <a:cs typeface="Montserrat SemiBold"/>
                <a:hlinkClick r:id="rId6"/>
              </a:rPr>
              <a:t>192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пластик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5404"/>
            <a:ext cx="4946176" cy="7224919"/>
            <a:chOff x="709033" y="3195404"/>
            <a:chExt cx="4946176" cy="7224919"/>
          </a:xfrm>
        </p:grpSpPr>
        <p:sp>
          <p:nvSpPr>
            <p:cNvPr id="10" name="object 10"/>
            <p:cNvSpPr/>
            <p:nvPr/>
          </p:nvSpPr>
          <p:spPr>
            <a:xfrm>
              <a:off x="70903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34821" y="6045316"/>
              <a:ext cx="1960591" cy="19606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35564" y="3842814"/>
              <a:ext cx="1640161" cy="164016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34511" y="8659422"/>
              <a:ext cx="1760901" cy="1760901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0979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1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технологов</a:t>
            </a:r>
            <a:r>
              <a:rPr sz="1600" spc="1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пищевого</a:t>
            </a:r>
            <a:r>
              <a:rPr sz="1600" spc="1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производства</a:t>
            </a:r>
            <a:r>
              <a:rPr sz="1600" spc="105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— </a:t>
            </a:r>
            <a:r>
              <a:rPr sz="1600" dirty="0">
                <a:latin typeface="Montserrat"/>
                <a:cs typeface="Montserrat"/>
              </a:rPr>
              <a:t>архитекторов</a:t>
            </a:r>
            <a:r>
              <a:rPr sz="1600" spc="3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вкуса</a:t>
            </a:r>
            <a:r>
              <a:rPr sz="1600" spc="3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3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стражей</a:t>
            </a:r>
            <a:r>
              <a:rPr sz="1600" spc="35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безупречных </a:t>
            </a:r>
            <a:r>
              <a:rPr sz="1600" dirty="0">
                <a:latin typeface="Montserrat"/>
                <a:cs typeface="Montserrat"/>
              </a:rPr>
              <a:t>стандартов</a:t>
            </a:r>
            <a:r>
              <a:rPr sz="1600" spc="3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качества.</a:t>
            </a:r>
            <a:r>
              <a:rPr sz="1600" spc="3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Этот</a:t>
            </a:r>
            <a:r>
              <a:rPr sz="1600" spc="36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сет</a:t>
            </a:r>
            <a:r>
              <a:rPr sz="1600" spc="36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подчёркивает </a:t>
            </a:r>
            <a:r>
              <a:rPr sz="1600" dirty="0">
                <a:latin typeface="Montserrat"/>
                <a:cs typeface="Montserrat"/>
              </a:rPr>
              <a:t>важность</a:t>
            </a:r>
            <a:r>
              <a:rPr sz="1600" spc="4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точных</a:t>
            </a:r>
            <a:r>
              <a:rPr sz="1600" spc="43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решений,</a:t>
            </a:r>
            <a:r>
              <a:rPr sz="1600" spc="43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ответственности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7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заботы</a:t>
            </a:r>
            <a:r>
              <a:rPr sz="1600" spc="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о</a:t>
            </a:r>
            <a:r>
              <a:rPr sz="1600" spc="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чистоте,</a:t>
            </a:r>
            <a:r>
              <a:rPr sz="1600" spc="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из</a:t>
            </a:r>
            <a:r>
              <a:rPr sz="1600" spc="7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которых</a:t>
            </a:r>
            <a:r>
              <a:rPr sz="1600" spc="75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рождается </a:t>
            </a:r>
            <a:r>
              <a:rPr sz="1600" dirty="0">
                <a:latin typeface="Montserrat"/>
                <a:cs typeface="Montserrat"/>
              </a:rPr>
              <a:t>безопасный</a:t>
            </a:r>
            <a:r>
              <a:rPr sz="1600" spc="1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1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совершенный</a:t>
            </a:r>
            <a:r>
              <a:rPr sz="1600" spc="15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продукт.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5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51" y="104163"/>
                  </a:lnTo>
                  <a:lnTo>
                    <a:pt x="4072049" y="132664"/>
                  </a:lnTo>
                  <a:lnTo>
                    <a:pt x="4033476" y="158694"/>
                  </a:lnTo>
                  <a:lnTo>
                    <a:pt x="3992177" y="182134"/>
                  </a:lnTo>
                  <a:lnTo>
                    <a:pt x="3948395" y="202862"/>
                  </a:lnTo>
                  <a:lnTo>
                    <a:pt x="3902374" y="220759"/>
                  </a:lnTo>
                  <a:lnTo>
                    <a:pt x="3854357" y="235704"/>
                  </a:lnTo>
                  <a:lnTo>
                    <a:pt x="3804588" y="247576"/>
                  </a:lnTo>
                  <a:lnTo>
                    <a:pt x="3753311" y="256255"/>
                  </a:lnTo>
                  <a:lnTo>
                    <a:pt x="3700770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3" y="82421"/>
                  </a:lnTo>
                  <a:lnTo>
                    <a:pt x="1171027" y="113277"/>
                  </a:lnTo>
                  <a:lnTo>
                    <a:pt x="1135427" y="141782"/>
                  </a:lnTo>
                  <a:lnTo>
                    <a:pt x="1096857" y="167814"/>
                  </a:lnTo>
                  <a:lnTo>
                    <a:pt x="1055560" y="191254"/>
                  </a:lnTo>
                  <a:lnTo>
                    <a:pt x="1011781" y="211982"/>
                  </a:lnTo>
                  <a:lnTo>
                    <a:pt x="965764" y="229876"/>
                  </a:lnTo>
                  <a:lnTo>
                    <a:pt x="917752" y="244817"/>
                  </a:lnTo>
                  <a:lnTo>
                    <a:pt x="867991" y="256684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7"/>
                  </a:lnTo>
                  <a:lnTo>
                    <a:pt x="102927" y="2868483"/>
                  </a:lnTo>
                  <a:lnTo>
                    <a:pt x="139659" y="2899289"/>
                  </a:lnTo>
                  <a:lnTo>
                    <a:pt x="171414" y="2932773"/>
                  </a:lnTo>
                  <a:lnTo>
                    <a:pt x="197957" y="2968622"/>
                  </a:lnTo>
                  <a:lnTo>
                    <a:pt x="219058" y="3006523"/>
                  </a:lnTo>
                  <a:lnTo>
                    <a:pt x="234484" y="3046164"/>
                  </a:lnTo>
                  <a:lnTo>
                    <a:pt x="244004" y="3087231"/>
                  </a:lnTo>
                  <a:lnTo>
                    <a:pt x="247385" y="3129412"/>
                  </a:lnTo>
                  <a:lnTo>
                    <a:pt x="247277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4" y="3324922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4" y="11020052"/>
                  </a:lnTo>
                  <a:lnTo>
                    <a:pt x="275931" y="10986970"/>
                  </a:lnTo>
                  <a:lnTo>
                    <a:pt x="308303" y="10956117"/>
                  </a:lnTo>
                  <a:lnTo>
                    <a:pt x="343896" y="10927615"/>
                  </a:lnTo>
                  <a:lnTo>
                    <a:pt x="382465" y="10901584"/>
                  </a:lnTo>
                  <a:lnTo>
                    <a:pt x="423766" y="10878145"/>
                  </a:lnTo>
                  <a:lnTo>
                    <a:pt x="467554" y="10857417"/>
                  </a:lnTo>
                  <a:lnTo>
                    <a:pt x="513585" y="10839521"/>
                  </a:lnTo>
                  <a:lnTo>
                    <a:pt x="561615" y="10824578"/>
                  </a:lnTo>
                  <a:lnTo>
                    <a:pt x="611399" y="10812708"/>
                  </a:lnTo>
                  <a:lnTo>
                    <a:pt x="662694" y="10804031"/>
                  </a:lnTo>
                  <a:lnTo>
                    <a:pt x="715253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4" y="10873608"/>
                  </a:lnTo>
                  <a:lnTo>
                    <a:pt x="1935714" y="10852880"/>
                  </a:lnTo>
                  <a:lnTo>
                    <a:pt x="1981733" y="10834985"/>
                  </a:lnTo>
                  <a:lnTo>
                    <a:pt x="2029745" y="10820042"/>
                  </a:lnTo>
                  <a:lnTo>
                    <a:pt x="2079507" y="10808172"/>
                  </a:lnTo>
                  <a:lnTo>
                    <a:pt x="2130773" y="10799496"/>
                  </a:lnTo>
                  <a:lnTo>
                    <a:pt x="2183300" y="10794134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4"/>
                  </a:lnTo>
                  <a:lnTo>
                    <a:pt x="2444236" y="10818754"/>
                  </a:lnTo>
                  <a:lnTo>
                    <a:pt x="2492411" y="10833398"/>
                  </a:lnTo>
                  <a:lnTo>
                    <a:pt x="2538624" y="10851008"/>
                  </a:lnTo>
                  <a:lnTo>
                    <a:pt x="2582631" y="10871464"/>
                  </a:lnTo>
                  <a:lnTo>
                    <a:pt x="2624187" y="10894648"/>
                  </a:lnTo>
                  <a:lnTo>
                    <a:pt x="2663045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6" y="10794289"/>
                  </a:lnTo>
                  <a:lnTo>
                    <a:pt x="3862938" y="10802646"/>
                  </a:lnTo>
                  <a:lnTo>
                    <a:pt x="3912829" y="10814206"/>
                  </a:lnTo>
                  <a:lnTo>
                    <a:pt x="3961006" y="10828851"/>
                  </a:lnTo>
                  <a:lnTo>
                    <a:pt x="4007222" y="10846461"/>
                  </a:lnTo>
                  <a:lnTo>
                    <a:pt x="4051232" y="10866917"/>
                  </a:lnTo>
                  <a:lnTo>
                    <a:pt x="4092790" y="10890100"/>
                  </a:lnTo>
                  <a:lnTo>
                    <a:pt x="4131651" y="10915892"/>
                  </a:lnTo>
                  <a:lnTo>
                    <a:pt x="4167569" y="10944173"/>
                  </a:lnTo>
                  <a:lnTo>
                    <a:pt x="4200298" y="10974825"/>
                  </a:lnTo>
                  <a:lnTo>
                    <a:pt x="4229594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1" y="3033352"/>
                  </a:lnTo>
                  <a:lnTo>
                    <a:pt x="5635183" y="2992716"/>
                  </a:lnTo>
                  <a:lnTo>
                    <a:pt x="5655777" y="2953916"/>
                  </a:lnTo>
                  <a:lnTo>
                    <a:pt x="5681985" y="2917256"/>
                  </a:lnTo>
                  <a:lnTo>
                    <a:pt x="5713559" y="2883041"/>
                  </a:lnTo>
                  <a:lnTo>
                    <a:pt x="5750251" y="2851574"/>
                  </a:lnTo>
                  <a:lnTo>
                    <a:pt x="5791814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95752" y="3832011"/>
            <a:ext cx="1635125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Термокружка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5" dirty="0">
                <a:latin typeface="Montserrat"/>
                <a:cs typeface="Montserrat"/>
              </a:rPr>
              <a:t>CAN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4"/>
              </a:rPr>
              <a:t>7254</a:t>
            </a:r>
            <a:endParaRPr sz="2000" dirty="0">
              <a:latin typeface="Montserrat SemiBold"/>
              <a:cs typeface="Montserrat SemiBold"/>
            </a:endParaRPr>
          </a:p>
          <a:p>
            <a:pPr marL="29845" marR="168910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нержавеющая </a:t>
            </a:r>
            <a:r>
              <a:rPr sz="1500" b="0" dirty="0">
                <a:latin typeface="Montserrat Light"/>
                <a:cs typeface="Montserrat Light"/>
              </a:rPr>
              <a:t>сталь,</a:t>
            </a:r>
            <a:r>
              <a:rPr sz="1500" b="0" spc="-5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пластик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9048" y="6365121"/>
            <a:ext cx="151384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Ежедневник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STARRY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5"/>
              </a:rPr>
              <a:t>24618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PU</a:t>
            </a:r>
            <a:r>
              <a:rPr sz="1500" b="0" spc="-3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Chain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9519" y="8669851"/>
            <a:ext cx="1675764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Термосумка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FRESH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6"/>
              </a:rPr>
              <a:t>4325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полиэстер/PEVA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0168"/>
            <a:ext cx="4946650" cy="7372984"/>
            <a:chOff x="709033" y="3190168"/>
            <a:chExt cx="4946650" cy="7372984"/>
          </a:xfrm>
        </p:grpSpPr>
        <p:sp>
          <p:nvSpPr>
            <p:cNvPr id="10" name="object 10"/>
            <p:cNvSpPr/>
            <p:nvPr/>
          </p:nvSpPr>
          <p:spPr>
            <a:xfrm>
              <a:off x="70903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7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51797" y="6114997"/>
              <a:ext cx="1999939" cy="199993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51797" y="8429062"/>
              <a:ext cx="2133975" cy="21339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04151" y="3769518"/>
              <a:ext cx="1780050" cy="178005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0979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Тур</a:t>
            </a:r>
            <a:r>
              <a:rPr sz="1600" spc="20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агенты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проводники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мир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открытий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создателей</a:t>
            </a:r>
            <a:r>
              <a:rPr sz="1600" spc="395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безупречных</a:t>
            </a:r>
            <a:r>
              <a:rPr sz="1600" spc="395" dirty="0">
                <a:latin typeface="Montserrat"/>
                <a:cs typeface="Montserrat"/>
              </a:rPr>
              <a:t>    </a:t>
            </a:r>
            <a:r>
              <a:rPr sz="1600" spc="-10" dirty="0">
                <a:latin typeface="Montserrat"/>
                <a:cs typeface="Montserrat"/>
              </a:rPr>
              <a:t>путешествий. </a:t>
            </a:r>
            <a:r>
              <a:rPr sz="1600" dirty="0">
                <a:latin typeface="Montserrat"/>
                <a:cs typeface="Montserrat"/>
              </a:rPr>
              <a:t>Данная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сохраняет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тепло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важных </a:t>
            </a:r>
            <a:r>
              <a:rPr sz="1600" dirty="0">
                <a:latin typeface="Montserrat"/>
                <a:cs typeface="Montserrat"/>
              </a:rPr>
              <a:t>идей</a:t>
            </a:r>
            <a:r>
              <a:rPr sz="1600" spc="36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36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свежесть</a:t>
            </a:r>
            <a:r>
              <a:rPr sz="1600" spc="36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лучших</a:t>
            </a:r>
            <a:r>
              <a:rPr sz="1600" spc="365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маршрутов, </a:t>
            </a:r>
            <a:r>
              <a:rPr sz="1600" dirty="0">
                <a:latin typeface="Montserrat"/>
                <a:cs typeface="Montserrat"/>
              </a:rPr>
              <a:t>становясь</a:t>
            </a:r>
            <a:r>
              <a:rPr sz="1600" spc="35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спутником</a:t>
            </a:r>
            <a:r>
              <a:rPr sz="1600" spc="36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профессионала</a:t>
            </a:r>
            <a:r>
              <a:rPr sz="1600" spc="355" dirty="0">
                <a:latin typeface="Montserrat"/>
                <a:cs typeface="Montserrat"/>
              </a:rPr>
              <a:t>   </a:t>
            </a:r>
            <a:r>
              <a:rPr sz="1600" spc="-50" dirty="0">
                <a:latin typeface="Montserrat"/>
                <a:cs typeface="Montserrat"/>
              </a:rPr>
              <a:t>в </a:t>
            </a:r>
            <a:r>
              <a:rPr sz="1600" dirty="0">
                <a:latin typeface="Montserrat"/>
                <a:cs typeface="Montserrat"/>
              </a:rPr>
              <a:t>дороге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4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офисе.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539"/>
            <a:ext cx="20104099" cy="1129801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51" y="104163"/>
                  </a:lnTo>
                  <a:lnTo>
                    <a:pt x="4072049" y="132664"/>
                  </a:lnTo>
                  <a:lnTo>
                    <a:pt x="4033476" y="158694"/>
                  </a:lnTo>
                  <a:lnTo>
                    <a:pt x="3992177" y="182134"/>
                  </a:lnTo>
                  <a:lnTo>
                    <a:pt x="3948395" y="202862"/>
                  </a:lnTo>
                  <a:lnTo>
                    <a:pt x="3902374" y="220759"/>
                  </a:lnTo>
                  <a:lnTo>
                    <a:pt x="3854357" y="235704"/>
                  </a:lnTo>
                  <a:lnTo>
                    <a:pt x="3804588" y="247576"/>
                  </a:lnTo>
                  <a:lnTo>
                    <a:pt x="3753311" y="256255"/>
                  </a:lnTo>
                  <a:lnTo>
                    <a:pt x="3700770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3" y="82421"/>
                  </a:lnTo>
                  <a:lnTo>
                    <a:pt x="1171027" y="113277"/>
                  </a:lnTo>
                  <a:lnTo>
                    <a:pt x="1135427" y="141782"/>
                  </a:lnTo>
                  <a:lnTo>
                    <a:pt x="1096857" y="167814"/>
                  </a:lnTo>
                  <a:lnTo>
                    <a:pt x="1055560" y="191254"/>
                  </a:lnTo>
                  <a:lnTo>
                    <a:pt x="1011781" y="211982"/>
                  </a:lnTo>
                  <a:lnTo>
                    <a:pt x="965764" y="229876"/>
                  </a:lnTo>
                  <a:lnTo>
                    <a:pt x="917752" y="244817"/>
                  </a:lnTo>
                  <a:lnTo>
                    <a:pt x="867991" y="256684"/>
                  </a:lnTo>
                  <a:lnTo>
                    <a:pt x="816724" y="265357"/>
                  </a:lnTo>
                  <a:lnTo>
                    <a:pt x="764195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7"/>
                  </a:lnTo>
                  <a:lnTo>
                    <a:pt x="102927" y="2868483"/>
                  </a:lnTo>
                  <a:lnTo>
                    <a:pt x="139659" y="2899289"/>
                  </a:lnTo>
                  <a:lnTo>
                    <a:pt x="171414" y="2932773"/>
                  </a:lnTo>
                  <a:lnTo>
                    <a:pt x="197957" y="2968622"/>
                  </a:lnTo>
                  <a:lnTo>
                    <a:pt x="219058" y="3006523"/>
                  </a:lnTo>
                  <a:lnTo>
                    <a:pt x="234484" y="3046164"/>
                  </a:lnTo>
                  <a:lnTo>
                    <a:pt x="244004" y="3087231"/>
                  </a:lnTo>
                  <a:lnTo>
                    <a:pt x="247385" y="3129412"/>
                  </a:lnTo>
                  <a:lnTo>
                    <a:pt x="247277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4" y="3324922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4" y="11020052"/>
                  </a:lnTo>
                  <a:lnTo>
                    <a:pt x="275931" y="10986970"/>
                  </a:lnTo>
                  <a:lnTo>
                    <a:pt x="308303" y="10956117"/>
                  </a:lnTo>
                  <a:lnTo>
                    <a:pt x="343896" y="10927615"/>
                  </a:lnTo>
                  <a:lnTo>
                    <a:pt x="382465" y="10901584"/>
                  </a:lnTo>
                  <a:lnTo>
                    <a:pt x="423766" y="10878145"/>
                  </a:lnTo>
                  <a:lnTo>
                    <a:pt x="467554" y="10857417"/>
                  </a:lnTo>
                  <a:lnTo>
                    <a:pt x="513585" y="10839521"/>
                  </a:lnTo>
                  <a:lnTo>
                    <a:pt x="561615" y="10824578"/>
                  </a:lnTo>
                  <a:lnTo>
                    <a:pt x="611399" y="10812708"/>
                  </a:lnTo>
                  <a:lnTo>
                    <a:pt x="662694" y="10804031"/>
                  </a:lnTo>
                  <a:lnTo>
                    <a:pt x="715253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4" y="10873608"/>
                  </a:lnTo>
                  <a:lnTo>
                    <a:pt x="1935714" y="10852880"/>
                  </a:lnTo>
                  <a:lnTo>
                    <a:pt x="1981733" y="10834985"/>
                  </a:lnTo>
                  <a:lnTo>
                    <a:pt x="2029745" y="10820042"/>
                  </a:lnTo>
                  <a:lnTo>
                    <a:pt x="2079507" y="10808172"/>
                  </a:lnTo>
                  <a:lnTo>
                    <a:pt x="2130773" y="10799496"/>
                  </a:lnTo>
                  <a:lnTo>
                    <a:pt x="2183300" y="10794134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4"/>
                  </a:lnTo>
                  <a:lnTo>
                    <a:pt x="2444236" y="10818754"/>
                  </a:lnTo>
                  <a:lnTo>
                    <a:pt x="2492411" y="10833398"/>
                  </a:lnTo>
                  <a:lnTo>
                    <a:pt x="2538624" y="10851008"/>
                  </a:lnTo>
                  <a:lnTo>
                    <a:pt x="2582631" y="10871464"/>
                  </a:lnTo>
                  <a:lnTo>
                    <a:pt x="2624187" y="10894648"/>
                  </a:lnTo>
                  <a:lnTo>
                    <a:pt x="2663045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6" y="10794289"/>
                  </a:lnTo>
                  <a:lnTo>
                    <a:pt x="3862938" y="10802646"/>
                  </a:lnTo>
                  <a:lnTo>
                    <a:pt x="3912829" y="10814206"/>
                  </a:lnTo>
                  <a:lnTo>
                    <a:pt x="3961006" y="10828851"/>
                  </a:lnTo>
                  <a:lnTo>
                    <a:pt x="4007222" y="10846461"/>
                  </a:lnTo>
                  <a:lnTo>
                    <a:pt x="4051232" y="10866917"/>
                  </a:lnTo>
                  <a:lnTo>
                    <a:pt x="4092790" y="10890100"/>
                  </a:lnTo>
                  <a:lnTo>
                    <a:pt x="4131651" y="10915892"/>
                  </a:lnTo>
                  <a:lnTo>
                    <a:pt x="4167569" y="10944173"/>
                  </a:lnTo>
                  <a:lnTo>
                    <a:pt x="4200298" y="10974825"/>
                  </a:lnTo>
                  <a:lnTo>
                    <a:pt x="4229594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1" y="3033352"/>
                  </a:lnTo>
                  <a:lnTo>
                    <a:pt x="5635183" y="2992716"/>
                  </a:lnTo>
                  <a:lnTo>
                    <a:pt x="5655777" y="2953916"/>
                  </a:lnTo>
                  <a:lnTo>
                    <a:pt x="5681985" y="2917256"/>
                  </a:lnTo>
                  <a:lnTo>
                    <a:pt x="5713559" y="2883041"/>
                  </a:lnTo>
                  <a:lnTo>
                    <a:pt x="5750251" y="2851574"/>
                  </a:lnTo>
                  <a:lnTo>
                    <a:pt x="5791814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528355"/>
            <a:ext cx="1649095" cy="17818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Фартук</a:t>
            </a:r>
            <a:endParaRPr sz="1750" dirty="0">
              <a:latin typeface="Montserrat Medium"/>
              <a:cs typeface="Montserrat Medium"/>
            </a:endParaRPr>
          </a:p>
          <a:p>
            <a:pPr marL="12700" marR="5080">
              <a:lnSpc>
                <a:spcPts val="2750"/>
              </a:lnSpc>
              <a:spcBef>
                <a:spcPts val="459"/>
              </a:spcBef>
            </a:pPr>
            <a:r>
              <a:rPr sz="2750" b="1" spc="-10" dirty="0">
                <a:latin typeface="Montserrat"/>
                <a:cs typeface="Montserrat"/>
              </a:rPr>
              <a:t>MAYLON </a:t>
            </a:r>
            <a:r>
              <a:rPr sz="2750" b="1" spc="-25" dirty="0">
                <a:latin typeface="Montserrat"/>
                <a:cs typeface="Montserrat"/>
              </a:rPr>
              <a:t>140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28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4"/>
              </a:rPr>
              <a:t>346206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0"/>
              </a:spcBef>
            </a:pPr>
            <a:r>
              <a:rPr sz="1500" b="0" dirty="0">
                <a:latin typeface="Montserrat Light"/>
                <a:cs typeface="Montserrat Light"/>
              </a:rPr>
              <a:t>хлопок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100%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79519" y="6365121"/>
            <a:ext cx="1936750" cy="4274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Бейсболка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JAMES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5"/>
              </a:rPr>
              <a:t>25499</a:t>
            </a:r>
            <a:endParaRPr sz="2000" dirty="0">
              <a:latin typeface="Montserrat SemiBold"/>
              <a:cs typeface="Montserrat SemiBold"/>
            </a:endParaRPr>
          </a:p>
          <a:p>
            <a:pPr marL="29845" marR="5080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переработан- </a:t>
            </a:r>
            <a:r>
              <a:rPr sz="1500" b="0" dirty="0">
                <a:latin typeface="Montserrat Light"/>
                <a:cs typeface="Montserrat Light"/>
              </a:rPr>
              <a:t>ный</a:t>
            </a:r>
            <a:r>
              <a:rPr sz="1500" b="0" spc="-4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полиэстер, </a:t>
            </a:r>
            <a:r>
              <a:rPr sz="1500" b="0" dirty="0">
                <a:latin typeface="Montserrat Light"/>
                <a:cs typeface="Montserrat Light"/>
              </a:rPr>
              <a:t>200</a:t>
            </a:r>
            <a:r>
              <a:rPr sz="1500" b="0" spc="-35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50" dirty="0">
              <a:latin typeface="Montserrat Light"/>
              <a:cs typeface="Montserrat Light"/>
            </a:endParaRPr>
          </a:p>
          <a:p>
            <a:pPr marL="22860">
              <a:lnSpc>
                <a:spcPts val="2010"/>
              </a:lnSpc>
            </a:pPr>
            <a:r>
              <a:rPr sz="1750" b="0" spc="-10" dirty="0">
                <a:latin typeface="Montserrat Medium"/>
                <a:cs typeface="Montserrat Medium"/>
              </a:rPr>
              <a:t>Футболка</a:t>
            </a:r>
            <a:endParaRPr sz="1750" dirty="0">
              <a:latin typeface="Montserrat Medium"/>
              <a:cs typeface="Montserrat Medium"/>
            </a:endParaRPr>
          </a:p>
          <a:p>
            <a:pPr marL="22860" marR="119380">
              <a:lnSpc>
                <a:spcPts val="2750"/>
              </a:lnSpc>
              <a:spcBef>
                <a:spcPts val="459"/>
              </a:spcBef>
            </a:pPr>
            <a:r>
              <a:rPr sz="2750" b="1" spc="-10" dirty="0">
                <a:latin typeface="Montserrat"/>
                <a:cs typeface="Montserrat"/>
              </a:rPr>
              <a:t>IMPERIAL </a:t>
            </a:r>
            <a:r>
              <a:rPr sz="2750" b="1" spc="-25" dirty="0">
                <a:latin typeface="Montserrat"/>
                <a:cs typeface="Montserrat"/>
              </a:rPr>
              <a:t>190</a:t>
            </a:r>
            <a:endParaRPr sz="2750" dirty="0">
              <a:latin typeface="Montserrat"/>
              <a:cs typeface="Montserrat"/>
            </a:endParaRPr>
          </a:p>
          <a:p>
            <a:pPr marL="57150">
              <a:lnSpc>
                <a:spcPct val="100000"/>
              </a:lnSpc>
              <a:spcBef>
                <a:spcPts val="69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6"/>
              </a:rPr>
              <a:t>711500</a:t>
            </a:r>
            <a:endParaRPr sz="2000" dirty="0">
              <a:latin typeface="Montserrat SemiBold"/>
              <a:cs typeface="Montserrat SemiBold"/>
            </a:endParaRPr>
          </a:p>
          <a:p>
            <a:pPr marL="40640">
              <a:lnSpc>
                <a:spcPts val="1800"/>
              </a:lnSpc>
              <a:spcBef>
                <a:spcPts val="1150"/>
              </a:spcBef>
            </a:pPr>
            <a:r>
              <a:rPr sz="1500" b="0" dirty="0">
                <a:latin typeface="Montserrat Light"/>
                <a:cs typeface="Montserrat Light"/>
              </a:rPr>
              <a:t>джерси,</a:t>
            </a:r>
            <a:r>
              <a:rPr sz="1500" b="0" spc="-5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190</a:t>
            </a:r>
            <a:r>
              <a:rPr sz="1500" b="0" spc="-5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г/м²,</a:t>
            </a:r>
            <a:endParaRPr sz="1500" dirty="0">
              <a:latin typeface="Montserrat Light"/>
              <a:cs typeface="Montserrat Light"/>
            </a:endParaRPr>
          </a:p>
          <a:p>
            <a:pPr marL="40640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хлопок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9504" y="3190168"/>
            <a:ext cx="4946650" cy="7228840"/>
            <a:chOff x="719504" y="3190168"/>
            <a:chExt cx="4946650" cy="7228840"/>
          </a:xfrm>
        </p:grpSpPr>
        <p:sp>
          <p:nvSpPr>
            <p:cNvPr id="9" name="object 9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5930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6617" y="6167351"/>
              <a:ext cx="1989966" cy="198996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6506" y="8491888"/>
              <a:ext cx="1926642" cy="192664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0967" y="3350693"/>
              <a:ext cx="2451841" cy="245184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мастеров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мобильной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кухни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5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создателей </a:t>
            </a:r>
            <a:r>
              <a:rPr sz="1600" dirty="0">
                <a:latin typeface="Montserrat"/>
                <a:cs typeface="Montserrat"/>
              </a:rPr>
              <a:t>гастрономического</a:t>
            </a:r>
            <a:r>
              <a:rPr sz="1600" spc="30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праздника</a:t>
            </a:r>
            <a:r>
              <a:rPr sz="1600" spc="31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310" dirty="0">
                <a:latin typeface="Montserrat"/>
                <a:cs typeface="Montserrat"/>
              </a:rPr>
              <a:t>   </a:t>
            </a:r>
            <a:r>
              <a:rPr sz="1600" spc="-20" dirty="0">
                <a:latin typeface="Montserrat"/>
                <a:cs typeface="Montserrat"/>
              </a:rPr>
              <a:t>любых </a:t>
            </a:r>
            <a:r>
              <a:rPr sz="1600" dirty="0">
                <a:latin typeface="Montserrat"/>
                <a:cs typeface="Montserrat"/>
              </a:rPr>
              <a:t>условиях.</a:t>
            </a:r>
            <a:r>
              <a:rPr sz="1600" spc="31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Капсула</a:t>
            </a:r>
            <a:r>
              <a:rPr sz="1600" spc="310" dirty="0">
                <a:latin typeface="Montserrat"/>
                <a:cs typeface="Montserrat"/>
              </a:rPr>
              <a:t>    </a:t>
            </a:r>
            <a:r>
              <a:rPr sz="1600" dirty="0">
                <a:latin typeface="Montserrat"/>
                <a:cs typeface="Montserrat"/>
              </a:rPr>
              <a:t>объединяет</a:t>
            </a:r>
            <a:r>
              <a:rPr sz="1600" spc="310" dirty="0">
                <a:latin typeface="Montserrat"/>
                <a:cs typeface="Montserrat"/>
              </a:rPr>
              <a:t>    </a:t>
            </a:r>
            <a:r>
              <a:rPr sz="1600" spc="-10" dirty="0">
                <a:latin typeface="Montserrat"/>
                <a:cs typeface="Montserrat"/>
              </a:rPr>
              <a:t>стиль, </a:t>
            </a:r>
            <a:r>
              <a:rPr sz="1600" dirty="0">
                <a:latin typeface="Montserrat"/>
                <a:cs typeface="Montserrat"/>
              </a:rPr>
              <a:t>комфорт</a:t>
            </a:r>
            <a:r>
              <a:rPr sz="1600" spc="3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3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профессиональную</a:t>
            </a:r>
            <a:r>
              <a:rPr sz="1600" spc="3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гордость</a:t>
            </a:r>
            <a:r>
              <a:rPr sz="1600" spc="385" dirty="0">
                <a:latin typeface="Montserrat"/>
                <a:cs typeface="Montserrat"/>
              </a:rPr>
              <a:t> </a:t>
            </a:r>
            <a:r>
              <a:rPr sz="1600" spc="-20" dirty="0">
                <a:latin typeface="Montserrat"/>
                <a:cs typeface="Montserrat"/>
              </a:rPr>
              <a:t>тех, </a:t>
            </a:r>
            <a:r>
              <a:rPr sz="1600" dirty="0">
                <a:latin typeface="Montserrat"/>
                <a:cs typeface="Montserrat"/>
              </a:rPr>
              <a:t>кто</a:t>
            </a:r>
            <a:r>
              <a:rPr sz="1600" spc="48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дарит</a:t>
            </a:r>
            <a:r>
              <a:rPr sz="1600" spc="4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вкус</a:t>
            </a:r>
            <a:r>
              <a:rPr sz="1600" spc="4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на</a:t>
            </a:r>
            <a:r>
              <a:rPr sz="1600" spc="4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выездных</a:t>
            </a:r>
            <a:r>
              <a:rPr sz="1600" spc="49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мероприятиях </a:t>
            </a:r>
            <a:r>
              <a:rPr sz="1600" dirty="0">
                <a:latin typeface="Montserrat"/>
                <a:cs typeface="Montserrat"/>
              </a:rPr>
              <a:t>самого</a:t>
            </a:r>
            <a:r>
              <a:rPr sz="1600" spc="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высокого</a:t>
            </a:r>
            <a:r>
              <a:rPr sz="1600" spc="8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уровня.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49" y="104163"/>
                  </a:lnTo>
                  <a:lnTo>
                    <a:pt x="4072047" y="132664"/>
                  </a:lnTo>
                  <a:lnTo>
                    <a:pt x="4033474" y="158694"/>
                  </a:lnTo>
                  <a:lnTo>
                    <a:pt x="3992174" y="182134"/>
                  </a:lnTo>
                  <a:lnTo>
                    <a:pt x="3948391" y="202862"/>
                  </a:lnTo>
                  <a:lnTo>
                    <a:pt x="3902369" y="220759"/>
                  </a:lnTo>
                  <a:lnTo>
                    <a:pt x="3854352" y="235704"/>
                  </a:lnTo>
                  <a:lnTo>
                    <a:pt x="3804584" y="247576"/>
                  </a:lnTo>
                  <a:lnTo>
                    <a:pt x="3753308" y="256255"/>
                  </a:lnTo>
                  <a:lnTo>
                    <a:pt x="3700768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2" y="82421"/>
                  </a:lnTo>
                  <a:lnTo>
                    <a:pt x="1171026" y="113277"/>
                  </a:lnTo>
                  <a:lnTo>
                    <a:pt x="1135425" y="141782"/>
                  </a:lnTo>
                  <a:lnTo>
                    <a:pt x="1096854" y="167814"/>
                  </a:lnTo>
                  <a:lnTo>
                    <a:pt x="1055556" y="191254"/>
                  </a:lnTo>
                  <a:lnTo>
                    <a:pt x="1011777" y="211982"/>
                  </a:lnTo>
                  <a:lnTo>
                    <a:pt x="965759" y="229876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7"/>
                  </a:lnTo>
                  <a:lnTo>
                    <a:pt x="102923" y="2868483"/>
                  </a:lnTo>
                  <a:lnTo>
                    <a:pt x="139655" y="2899289"/>
                  </a:lnTo>
                  <a:lnTo>
                    <a:pt x="171410" y="2932773"/>
                  </a:lnTo>
                  <a:lnTo>
                    <a:pt x="197956" y="2968622"/>
                  </a:lnTo>
                  <a:lnTo>
                    <a:pt x="219059" y="3006523"/>
                  </a:lnTo>
                  <a:lnTo>
                    <a:pt x="234488" y="3046164"/>
                  </a:lnTo>
                  <a:lnTo>
                    <a:pt x="244011" y="3087231"/>
                  </a:lnTo>
                  <a:lnTo>
                    <a:pt x="247395" y="3129412"/>
                  </a:lnTo>
                  <a:lnTo>
                    <a:pt x="247281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5" y="3324922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2"/>
                  </a:lnTo>
                  <a:lnTo>
                    <a:pt x="275937" y="10986970"/>
                  </a:lnTo>
                  <a:lnTo>
                    <a:pt x="308307" y="10956117"/>
                  </a:lnTo>
                  <a:lnTo>
                    <a:pt x="343898" y="10927615"/>
                  </a:lnTo>
                  <a:lnTo>
                    <a:pt x="382465" y="10901584"/>
                  </a:lnTo>
                  <a:lnTo>
                    <a:pt x="423764" y="10878145"/>
                  </a:lnTo>
                  <a:lnTo>
                    <a:pt x="467551" y="10857417"/>
                  </a:lnTo>
                  <a:lnTo>
                    <a:pt x="513581" y="10839521"/>
                  </a:lnTo>
                  <a:lnTo>
                    <a:pt x="561611" y="10824578"/>
                  </a:lnTo>
                  <a:lnTo>
                    <a:pt x="611395" y="10812708"/>
                  </a:lnTo>
                  <a:lnTo>
                    <a:pt x="662690" y="10804031"/>
                  </a:lnTo>
                  <a:lnTo>
                    <a:pt x="715251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5" y="10873608"/>
                  </a:lnTo>
                  <a:lnTo>
                    <a:pt x="1935716" y="10852880"/>
                  </a:lnTo>
                  <a:lnTo>
                    <a:pt x="1981736" y="10834985"/>
                  </a:lnTo>
                  <a:lnTo>
                    <a:pt x="2029749" y="10820042"/>
                  </a:lnTo>
                  <a:lnTo>
                    <a:pt x="2079512" y="10808172"/>
                  </a:lnTo>
                  <a:lnTo>
                    <a:pt x="2130779" y="10799496"/>
                  </a:lnTo>
                  <a:lnTo>
                    <a:pt x="2183308" y="10794134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4"/>
                  </a:lnTo>
                  <a:lnTo>
                    <a:pt x="2444240" y="10818754"/>
                  </a:lnTo>
                  <a:lnTo>
                    <a:pt x="2492413" y="10833398"/>
                  </a:lnTo>
                  <a:lnTo>
                    <a:pt x="2538626" y="10851008"/>
                  </a:lnTo>
                  <a:lnTo>
                    <a:pt x="2582632" y="10871464"/>
                  </a:lnTo>
                  <a:lnTo>
                    <a:pt x="2624188" y="10894648"/>
                  </a:lnTo>
                  <a:lnTo>
                    <a:pt x="2663046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52"/>
                  </a:lnTo>
                  <a:lnTo>
                    <a:pt x="5635189" y="2992716"/>
                  </a:lnTo>
                  <a:lnTo>
                    <a:pt x="5655785" y="2953916"/>
                  </a:lnTo>
                  <a:lnTo>
                    <a:pt x="5681993" y="2917256"/>
                  </a:lnTo>
                  <a:lnTo>
                    <a:pt x="5713566" y="2883041"/>
                  </a:lnTo>
                  <a:lnTo>
                    <a:pt x="5750257" y="2851574"/>
                  </a:lnTo>
                  <a:lnTo>
                    <a:pt x="5791817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832011"/>
            <a:ext cx="2120900" cy="3981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Набор</a:t>
            </a:r>
            <a:r>
              <a:rPr sz="1750" b="0" spc="-55" dirty="0">
                <a:latin typeface="Montserrat Medium"/>
                <a:cs typeface="Montserrat Medium"/>
              </a:rPr>
              <a:t> </a:t>
            </a:r>
            <a:r>
              <a:rPr sz="1750" b="0" dirty="0">
                <a:latin typeface="Montserrat Medium"/>
                <a:cs typeface="Montserrat Medium"/>
              </a:rPr>
              <a:t>для</a:t>
            </a:r>
            <a:r>
              <a:rPr sz="1750" b="0" spc="-50" dirty="0">
                <a:latin typeface="Montserrat Medium"/>
                <a:cs typeface="Montserrat Medium"/>
              </a:rPr>
              <a:t> </a:t>
            </a:r>
            <a:r>
              <a:rPr sz="1750" b="0" spc="-20" dirty="0">
                <a:latin typeface="Montserrat Medium"/>
                <a:cs typeface="Montserrat Medium"/>
              </a:rPr>
              <a:t>вина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CORK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20" dirty="0">
                <a:latin typeface="Montserrat SemiBold"/>
                <a:cs typeface="Montserrat SemiBold"/>
                <a:hlinkClick r:id="rId4"/>
              </a:rPr>
              <a:t>19105</a:t>
            </a:r>
            <a:endParaRPr sz="2000" dirty="0">
              <a:latin typeface="Montserrat SemiBold"/>
              <a:cs typeface="Montserrat SemiBold"/>
            </a:endParaRPr>
          </a:p>
          <a:p>
            <a:pPr marL="29845" marR="8572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искусственная</a:t>
            </a:r>
            <a:r>
              <a:rPr sz="1500" b="0" spc="10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кожа </a:t>
            </a:r>
            <a:r>
              <a:rPr sz="1500" b="0" dirty="0">
                <a:latin typeface="Montserrat Light"/>
                <a:cs typeface="Montserrat Light"/>
              </a:rPr>
              <a:t>с</a:t>
            </a:r>
            <a:r>
              <a:rPr sz="1500" b="0" spc="-1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имитацией пробкового</a:t>
            </a:r>
            <a:r>
              <a:rPr sz="1500" b="0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дерева, металл</a:t>
            </a:r>
            <a:endParaRPr sz="15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Montserrat Light"/>
              <a:cs typeface="Montserrat Light"/>
            </a:endParaRPr>
          </a:p>
          <a:p>
            <a:pPr marL="85725">
              <a:lnSpc>
                <a:spcPts val="2010"/>
              </a:lnSpc>
            </a:pPr>
            <a:r>
              <a:rPr sz="1750" b="0" spc="-20" dirty="0">
                <a:latin typeface="Montserrat Medium"/>
                <a:cs typeface="Montserrat Medium"/>
              </a:rPr>
              <a:t>Ложка</a:t>
            </a:r>
            <a:endParaRPr sz="1750" dirty="0">
              <a:latin typeface="Montserrat Medium"/>
              <a:cs typeface="Montserrat Medium"/>
            </a:endParaRPr>
          </a:p>
          <a:p>
            <a:pPr marL="85725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MICUX</a:t>
            </a:r>
            <a:endParaRPr sz="2750" dirty="0">
              <a:latin typeface="Montserrat"/>
              <a:cs typeface="Montserrat"/>
            </a:endParaRPr>
          </a:p>
          <a:p>
            <a:pPr marL="120014">
              <a:lnSpc>
                <a:spcPct val="100000"/>
              </a:lnSpc>
              <a:spcBef>
                <a:spcPts val="64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5"/>
              </a:rPr>
              <a:t>346479</a:t>
            </a:r>
            <a:endParaRPr sz="2000" dirty="0">
              <a:latin typeface="Montserrat SemiBold"/>
              <a:cs typeface="Montserrat SemiBold"/>
            </a:endParaRPr>
          </a:p>
          <a:p>
            <a:pPr marL="102870">
              <a:lnSpc>
                <a:spcPct val="100000"/>
              </a:lnSpc>
              <a:spcBef>
                <a:spcPts val="1150"/>
              </a:spcBef>
            </a:pPr>
            <a:r>
              <a:rPr sz="1500" b="0" spc="-10" dirty="0">
                <a:latin typeface="Montserrat Light"/>
                <a:cs typeface="Montserrat Light"/>
              </a:rPr>
              <a:t>нержавеющая сталь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89990" y="8795501"/>
            <a:ext cx="1988185" cy="1354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Подставка</a:t>
            </a:r>
            <a:r>
              <a:rPr sz="1750" b="0" spc="-105" dirty="0">
                <a:latin typeface="Montserrat Medium"/>
                <a:cs typeface="Montserrat Medium"/>
              </a:rPr>
              <a:t> </a:t>
            </a:r>
            <a:r>
              <a:rPr sz="1750" b="0" spc="-25" dirty="0">
                <a:latin typeface="Montserrat Medium"/>
                <a:cs typeface="Montserrat Medium"/>
              </a:rPr>
              <a:t>под </a:t>
            </a:r>
            <a:r>
              <a:rPr sz="1750" b="0" dirty="0">
                <a:latin typeface="Montserrat Medium"/>
                <a:cs typeface="Montserrat Medium"/>
              </a:rPr>
              <a:t>винные</a:t>
            </a:r>
            <a:r>
              <a:rPr sz="1750" b="0" spc="-80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бутылки</a:t>
            </a:r>
            <a:endParaRPr sz="1750" dirty="0">
              <a:latin typeface="Montserrat Medium"/>
              <a:cs typeface="Montserrat Medium"/>
            </a:endParaRPr>
          </a:p>
          <a:p>
            <a:pPr marL="46990">
              <a:lnSpc>
                <a:spcPct val="100000"/>
              </a:lnSpc>
              <a:spcBef>
                <a:spcPts val="915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6"/>
              </a:rPr>
              <a:t>441245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0"/>
              </a:spcBef>
            </a:pPr>
            <a:r>
              <a:rPr sz="1500" b="0" spc="-25" dirty="0">
                <a:latin typeface="Montserrat Light"/>
                <a:cs typeface="Montserrat Light"/>
              </a:rPr>
              <a:t>Бук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9504" y="3190168"/>
            <a:ext cx="4946650" cy="7245350"/>
            <a:chOff x="719504" y="3190168"/>
            <a:chExt cx="4946650" cy="7245350"/>
          </a:xfrm>
        </p:grpSpPr>
        <p:sp>
          <p:nvSpPr>
            <p:cNvPr id="9" name="object 9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9554" y="3612455"/>
              <a:ext cx="2192425" cy="219242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14622" y="5968404"/>
              <a:ext cx="1818949" cy="214504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85812" y="8271999"/>
              <a:ext cx="1070386" cy="2162918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20261" y="1020439"/>
            <a:ext cx="4957445" cy="12725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хранителей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баланса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вкусов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1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виртуозов </a:t>
            </a:r>
            <a:r>
              <a:rPr sz="1600" dirty="0">
                <a:latin typeface="Montserrat"/>
                <a:cs typeface="Montserrat"/>
              </a:rPr>
              <a:t>вечерней</a:t>
            </a:r>
            <a:r>
              <a:rPr sz="1600" spc="240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атмосферы.</a:t>
            </a:r>
            <a:r>
              <a:rPr sz="1600" spc="24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Сет</a:t>
            </a:r>
            <a:r>
              <a:rPr sz="1600" spc="240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олицетворяет </a:t>
            </a:r>
            <a:r>
              <a:rPr sz="1600" dirty="0">
                <a:latin typeface="Montserrat"/>
                <a:cs typeface="Montserrat"/>
              </a:rPr>
              <a:t>искусство</a:t>
            </a:r>
            <a:r>
              <a:rPr sz="1600" spc="1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сервиса,</a:t>
            </a:r>
            <a:r>
              <a:rPr sz="1600" spc="14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внимание</a:t>
            </a:r>
            <a:r>
              <a:rPr sz="1600" spc="13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</a:t>
            </a:r>
            <a:r>
              <a:rPr sz="1600" spc="14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деталям</a:t>
            </a:r>
            <a:r>
              <a:rPr sz="1600" spc="135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и </a:t>
            </a:r>
            <a:r>
              <a:rPr sz="1600" dirty="0">
                <a:latin typeface="Montserrat"/>
                <a:cs typeface="Montserrat"/>
              </a:rPr>
              <a:t>мастерство,</a:t>
            </a:r>
            <a:r>
              <a:rPr sz="1600" spc="2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превращающее</a:t>
            </a:r>
            <a:r>
              <a:rPr sz="1600" spc="27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каждый</a:t>
            </a:r>
            <a:r>
              <a:rPr sz="1600" spc="28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вечер</a:t>
            </a:r>
            <a:r>
              <a:rPr sz="1600" spc="275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в </a:t>
            </a:r>
            <a:r>
              <a:rPr sz="1600" spc="-10" dirty="0">
                <a:latin typeface="Montserrat"/>
                <a:cs typeface="Montserrat"/>
              </a:rPr>
              <a:t>событие.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842"/>
            <a:ext cx="20104099" cy="1129771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67534" y="0"/>
            <a:ext cx="6261735" cy="11308715"/>
            <a:chOff x="167534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534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2836" y="85250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6"/>
                  </a:lnTo>
                  <a:lnTo>
                    <a:pt x="5575656" y="99627"/>
                  </a:lnTo>
                  <a:lnTo>
                    <a:pt x="5540055" y="128128"/>
                  </a:lnTo>
                  <a:lnTo>
                    <a:pt x="5501484" y="154158"/>
                  </a:lnTo>
                  <a:lnTo>
                    <a:pt x="5460187" y="177597"/>
                  </a:lnTo>
                  <a:lnTo>
                    <a:pt x="5416407" y="198323"/>
                  </a:lnTo>
                  <a:lnTo>
                    <a:pt x="5370389" y="216218"/>
                  </a:lnTo>
                  <a:lnTo>
                    <a:pt x="5322378" y="231160"/>
                  </a:lnTo>
                  <a:lnTo>
                    <a:pt x="5272617" y="243030"/>
                  </a:lnTo>
                  <a:lnTo>
                    <a:pt x="5221351" y="251706"/>
                  </a:lnTo>
                  <a:lnTo>
                    <a:pt x="5168823" y="257068"/>
                  </a:lnTo>
                  <a:lnTo>
                    <a:pt x="5115278" y="258997"/>
                  </a:lnTo>
                  <a:lnTo>
                    <a:pt x="5061714" y="257403"/>
                  </a:lnTo>
                  <a:lnTo>
                    <a:pt x="5009129" y="252369"/>
                  </a:lnTo>
                  <a:lnTo>
                    <a:pt x="4957769" y="244011"/>
                  </a:lnTo>
                  <a:lnTo>
                    <a:pt x="4907878" y="232451"/>
                  </a:lnTo>
                  <a:lnTo>
                    <a:pt x="4859703" y="217807"/>
                  </a:lnTo>
                  <a:lnTo>
                    <a:pt x="4813490" y="200197"/>
                  </a:lnTo>
                  <a:lnTo>
                    <a:pt x="4769483" y="179741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46"/>
                  </a:lnTo>
                  <a:lnTo>
                    <a:pt x="4168968" y="40234"/>
                  </a:lnTo>
                  <a:lnTo>
                    <a:pt x="4140038" y="73313"/>
                  </a:lnTo>
                  <a:lnTo>
                    <a:pt x="4107649" y="104163"/>
                  </a:lnTo>
                  <a:lnTo>
                    <a:pt x="4072047" y="132664"/>
                  </a:lnTo>
                  <a:lnTo>
                    <a:pt x="4033474" y="158694"/>
                  </a:lnTo>
                  <a:lnTo>
                    <a:pt x="3992174" y="182134"/>
                  </a:lnTo>
                  <a:lnTo>
                    <a:pt x="3948391" y="202862"/>
                  </a:lnTo>
                  <a:lnTo>
                    <a:pt x="3902369" y="220759"/>
                  </a:lnTo>
                  <a:lnTo>
                    <a:pt x="3854352" y="235704"/>
                  </a:lnTo>
                  <a:lnTo>
                    <a:pt x="3804584" y="247576"/>
                  </a:lnTo>
                  <a:lnTo>
                    <a:pt x="3753308" y="256255"/>
                  </a:lnTo>
                  <a:lnTo>
                    <a:pt x="3700768" y="261620"/>
                  </a:lnTo>
                  <a:lnTo>
                    <a:pt x="3647208" y="263552"/>
                  </a:lnTo>
                  <a:lnTo>
                    <a:pt x="3593612" y="261956"/>
                  </a:lnTo>
                  <a:lnTo>
                    <a:pt x="3540999" y="256919"/>
                  </a:lnTo>
                  <a:lnTo>
                    <a:pt x="3489614" y="248561"/>
                  </a:lnTo>
                  <a:lnTo>
                    <a:pt x="3439704" y="236999"/>
                  </a:lnTo>
                  <a:lnTo>
                    <a:pt x="3391513" y="222353"/>
                  </a:lnTo>
                  <a:lnTo>
                    <a:pt x="3345288" y="204743"/>
                  </a:lnTo>
                  <a:lnTo>
                    <a:pt x="3301275" y="184286"/>
                  </a:lnTo>
                  <a:lnTo>
                    <a:pt x="3259719" y="161102"/>
                  </a:lnTo>
                  <a:lnTo>
                    <a:pt x="3220865" y="135310"/>
                  </a:lnTo>
                  <a:lnTo>
                    <a:pt x="3184960" y="107029"/>
                  </a:lnTo>
                  <a:lnTo>
                    <a:pt x="3152249" y="76377"/>
                  </a:lnTo>
                  <a:lnTo>
                    <a:pt x="3122978" y="43474"/>
                  </a:lnTo>
                  <a:lnTo>
                    <a:pt x="3097392" y="8439"/>
                  </a:lnTo>
                  <a:lnTo>
                    <a:pt x="2725581" y="9580"/>
                  </a:lnTo>
                  <a:lnTo>
                    <a:pt x="2700353" y="44779"/>
                  </a:lnTo>
                  <a:lnTo>
                    <a:pt x="2671422" y="77866"/>
                  </a:lnTo>
                  <a:lnTo>
                    <a:pt x="2639033" y="108723"/>
                  </a:lnTo>
                  <a:lnTo>
                    <a:pt x="2603429" y="137227"/>
                  </a:lnTo>
                  <a:lnTo>
                    <a:pt x="2564856" y="163259"/>
                  </a:lnTo>
                  <a:lnTo>
                    <a:pt x="2523557" y="186699"/>
                  </a:lnTo>
                  <a:lnTo>
                    <a:pt x="2479776" y="207427"/>
                  </a:lnTo>
                  <a:lnTo>
                    <a:pt x="2433757" y="225321"/>
                  </a:lnTo>
                  <a:lnTo>
                    <a:pt x="2385745" y="240262"/>
                  </a:lnTo>
                  <a:lnTo>
                    <a:pt x="2335984" y="252129"/>
                  </a:lnTo>
                  <a:lnTo>
                    <a:pt x="2284718" y="260803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4"/>
                  </a:lnTo>
                  <a:lnTo>
                    <a:pt x="2072497" y="261462"/>
                  </a:lnTo>
                  <a:lnTo>
                    <a:pt x="2021138" y="253107"/>
                  </a:lnTo>
                  <a:lnTo>
                    <a:pt x="1971249" y="241549"/>
                  </a:lnTo>
                  <a:lnTo>
                    <a:pt x="1923076" y="226906"/>
                  </a:lnTo>
                  <a:lnTo>
                    <a:pt x="1876864" y="209297"/>
                  </a:lnTo>
                  <a:lnTo>
                    <a:pt x="1832858" y="188841"/>
                  </a:lnTo>
                  <a:lnTo>
                    <a:pt x="1791305" y="165658"/>
                  </a:lnTo>
                  <a:lnTo>
                    <a:pt x="1752448" y="139865"/>
                  </a:lnTo>
                  <a:lnTo>
                    <a:pt x="1716534" y="111583"/>
                  </a:lnTo>
                  <a:lnTo>
                    <a:pt x="1683809" y="80929"/>
                  </a:lnTo>
                  <a:lnTo>
                    <a:pt x="1654516" y="48023"/>
                  </a:lnTo>
                  <a:lnTo>
                    <a:pt x="1628903" y="12983"/>
                  </a:lnTo>
                  <a:lnTo>
                    <a:pt x="1257563" y="14135"/>
                  </a:lnTo>
                  <a:lnTo>
                    <a:pt x="1232339" y="49334"/>
                  </a:lnTo>
                  <a:lnTo>
                    <a:pt x="1203412" y="82421"/>
                  </a:lnTo>
                  <a:lnTo>
                    <a:pt x="1171026" y="113277"/>
                  </a:lnTo>
                  <a:lnTo>
                    <a:pt x="1135425" y="141782"/>
                  </a:lnTo>
                  <a:lnTo>
                    <a:pt x="1096854" y="167814"/>
                  </a:lnTo>
                  <a:lnTo>
                    <a:pt x="1055556" y="191254"/>
                  </a:lnTo>
                  <a:lnTo>
                    <a:pt x="1011777" y="211982"/>
                  </a:lnTo>
                  <a:lnTo>
                    <a:pt x="965759" y="229876"/>
                  </a:lnTo>
                  <a:lnTo>
                    <a:pt x="917748" y="244817"/>
                  </a:lnTo>
                  <a:lnTo>
                    <a:pt x="867987" y="256684"/>
                  </a:lnTo>
                  <a:lnTo>
                    <a:pt x="816720" y="265357"/>
                  </a:lnTo>
                  <a:lnTo>
                    <a:pt x="764193" y="270716"/>
                  </a:lnTo>
                  <a:lnTo>
                    <a:pt x="710648" y="272640"/>
                  </a:lnTo>
                  <a:lnTo>
                    <a:pt x="657052" y="271049"/>
                  </a:lnTo>
                  <a:lnTo>
                    <a:pt x="604439" y="266016"/>
                  </a:lnTo>
                  <a:lnTo>
                    <a:pt x="553054" y="257659"/>
                  </a:lnTo>
                  <a:lnTo>
                    <a:pt x="503143" y="246100"/>
                  </a:lnTo>
                  <a:lnTo>
                    <a:pt x="454951" y="231455"/>
                  </a:lnTo>
                  <a:lnTo>
                    <a:pt x="408724" y="213846"/>
                  </a:lnTo>
                  <a:lnTo>
                    <a:pt x="364709" y="193389"/>
                  </a:lnTo>
                  <a:lnTo>
                    <a:pt x="323149" y="170206"/>
                  </a:lnTo>
                  <a:lnTo>
                    <a:pt x="284291" y="144414"/>
                  </a:lnTo>
                  <a:lnTo>
                    <a:pt x="248381" y="116134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5" y="2840667"/>
                  </a:lnTo>
                  <a:lnTo>
                    <a:pt x="102923" y="2868483"/>
                  </a:lnTo>
                  <a:lnTo>
                    <a:pt x="139655" y="2899289"/>
                  </a:lnTo>
                  <a:lnTo>
                    <a:pt x="171410" y="2932773"/>
                  </a:lnTo>
                  <a:lnTo>
                    <a:pt x="197956" y="2968622"/>
                  </a:lnTo>
                  <a:lnTo>
                    <a:pt x="219059" y="3006523"/>
                  </a:lnTo>
                  <a:lnTo>
                    <a:pt x="234488" y="3046164"/>
                  </a:lnTo>
                  <a:lnTo>
                    <a:pt x="244011" y="3087231"/>
                  </a:lnTo>
                  <a:lnTo>
                    <a:pt x="247395" y="3129412"/>
                  </a:lnTo>
                  <a:lnTo>
                    <a:pt x="247281" y="3138816"/>
                  </a:lnTo>
                  <a:lnTo>
                    <a:pt x="236490" y="3208847"/>
                  </a:lnTo>
                  <a:lnTo>
                    <a:pt x="221757" y="3249475"/>
                  </a:lnTo>
                  <a:lnTo>
                    <a:pt x="201163" y="3288267"/>
                  </a:lnTo>
                  <a:lnTo>
                    <a:pt x="174955" y="3324922"/>
                  </a:lnTo>
                  <a:lnTo>
                    <a:pt x="143380" y="3359135"/>
                  </a:lnTo>
                  <a:lnTo>
                    <a:pt x="106686" y="3390604"/>
                  </a:lnTo>
                  <a:lnTo>
                    <a:pt x="65120" y="3419024"/>
                  </a:lnTo>
                  <a:lnTo>
                    <a:pt x="18931" y="3444094"/>
                  </a:lnTo>
                  <a:lnTo>
                    <a:pt x="61003" y="11055768"/>
                  </a:lnTo>
                  <a:lnTo>
                    <a:pt x="221836" y="11055244"/>
                  </a:lnTo>
                  <a:lnTo>
                    <a:pt x="247032" y="11020052"/>
                  </a:lnTo>
                  <a:lnTo>
                    <a:pt x="275937" y="10986970"/>
                  </a:lnTo>
                  <a:lnTo>
                    <a:pt x="308307" y="10956117"/>
                  </a:lnTo>
                  <a:lnTo>
                    <a:pt x="343898" y="10927615"/>
                  </a:lnTo>
                  <a:lnTo>
                    <a:pt x="382465" y="10901584"/>
                  </a:lnTo>
                  <a:lnTo>
                    <a:pt x="423764" y="10878145"/>
                  </a:lnTo>
                  <a:lnTo>
                    <a:pt x="467551" y="10857417"/>
                  </a:lnTo>
                  <a:lnTo>
                    <a:pt x="513581" y="10839521"/>
                  </a:lnTo>
                  <a:lnTo>
                    <a:pt x="561611" y="10824578"/>
                  </a:lnTo>
                  <a:lnTo>
                    <a:pt x="611395" y="10812708"/>
                  </a:lnTo>
                  <a:lnTo>
                    <a:pt x="662690" y="10804031"/>
                  </a:lnTo>
                  <a:lnTo>
                    <a:pt x="715251" y="10798668"/>
                  </a:lnTo>
                  <a:lnTo>
                    <a:pt x="768835" y="10796739"/>
                  </a:lnTo>
                  <a:lnTo>
                    <a:pt x="822399" y="10798337"/>
                  </a:lnTo>
                  <a:lnTo>
                    <a:pt x="874983" y="10803375"/>
                  </a:lnTo>
                  <a:lnTo>
                    <a:pt x="926342" y="10811734"/>
                  </a:lnTo>
                  <a:lnTo>
                    <a:pt x="976231" y="10823297"/>
                  </a:lnTo>
                  <a:lnTo>
                    <a:pt x="1024405" y="10837943"/>
                  </a:lnTo>
                  <a:lnTo>
                    <a:pt x="1070618" y="10855554"/>
                  </a:lnTo>
                  <a:lnTo>
                    <a:pt x="1114625" y="10876011"/>
                  </a:lnTo>
                  <a:lnTo>
                    <a:pt x="1156180" y="10899196"/>
                  </a:lnTo>
                  <a:lnTo>
                    <a:pt x="1195039" y="10924990"/>
                  </a:lnTo>
                  <a:lnTo>
                    <a:pt x="1230955" y="10953273"/>
                  </a:lnTo>
                  <a:lnTo>
                    <a:pt x="1263684" y="10983927"/>
                  </a:lnTo>
                  <a:lnTo>
                    <a:pt x="1292980" y="11016833"/>
                  </a:lnTo>
                  <a:lnTo>
                    <a:pt x="1318598" y="11051872"/>
                  </a:lnTo>
                  <a:lnTo>
                    <a:pt x="1689927" y="11050721"/>
                  </a:lnTo>
                  <a:lnTo>
                    <a:pt x="1715149" y="11015524"/>
                  </a:lnTo>
                  <a:lnTo>
                    <a:pt x="1744076" y="10982439"/>
                  </a:lnTo>
                  <a:lnTo>
                    <a:pt x="1776462" y="10951584"/>
                  </a:lnTo>
                  <a:lnTo>
                    <a:pt x="1812063" y="10923080"/>
                  </a:lnTo>
                  <a:lnTo>
                    <a:pt x="1850635" y="10897048"/>
                  </a:lnTo>
                  <a:lnTo>
                    <a:pt x="1891935" y="10873608"/>
                  </a:lnTo>
                  <a:lnTo>
                    <a:pt x="1935716" y="10852880"/>
                  </a:lnTo>
                  <a:lnTo>
                    <a:pt x="1981736" y="10834985"/>
                  </a:lnTo>
                  <a:lnTo>
                    <a:pt x="2029749" y="10820042"/>
                  </a:lnTo>
                  <a:lnTo>
                    <a:pt x="2079512" y="10808172"/>
                  </a:lnTo>
                  <a:lnTo>
                    <a:pt x="2130779" y="10799496"/>
                  </a:lnTo>
                  <a:lnTo>
                    <a:pt x="2183308" y="10794134"/>
                  </a:lnTo>
                  <a:lnTo>
                    <a:pt x="2236853" y="10792205"/>
                  </a:lnTo>
                  <a:lnTo>
                    <a:pt x="2290413" y="10793800"/>
                  </a:lnTo>
                  <a:lnTo>
                    <a:pt x="2342994" y="10798836"/>
                  </a:lnTo>
                  <a:lnTo>
                    <a:pt x="2394351" y="10807194"/>
                  </a:lnTo>
                  <a:lnTo>
                    <a:pt x="2444240" y="10818754"/>
                  </a:lnTo>
                  <a:lnTo>
                    <a:pt x="2492413" y="10833398"/>
                  </a:lnTo>
                  <a:lnTo>
                    <a:pt x="2538626" y="10851008"/>
                  </a:lnTo>
                  <a:lnTo>
                    <a:pt x="2582632" y="10871464"/>
                  </a:lnTo>
                  <a:lnTo>
                    <a:pt x="2624188" y="10894648"/>
                  </a:lnTo>
                  <a:lnTo>
                    <a:pt x="2663046" y="10920441"/>
                  </a:lnTo>
                  <a:lnTo>
                    <a:pt x="2698961" y="10948724"/>
                  </a:lnTo>
                  <a:lnTo>
                    <a:pt x="2731688" y="10979379"/>
                  </a:lnTo>
                  <a:lnTo>
                    <a:pt x="2760981" y="11012286"/>
                  </a:lnTo>
                  <a:lnTo>
                    <a:pt x="2786595" y="11047328"/>
                  </a:lnTo>
                  <a:lnTo>
                    <a:pt x="3158427" y="11046166"/>
                  </a:lnTo>
                  <a:lnTo>
                    <a:pt x="3183627" y="11010972"/>
                  </a:lnTo>
                  <a:lnTo>
                    <a:pt x="3212536" y="10977887"/>
                  </a:lnTo>
                  <a:lnTo>
                    <a:pt x="3244908" y="10947033"/>
                  </a:lnTo>
                  <a:lnTo>
                    <a:pt x="3280500" y="10918530"/>
                  </a:lnTo>
                  <a:lnTo>
                    <a:pt x="3319068" y="10892499"/>
                  </a:lnTo>
                  <a:lnTo>
                    <a:pt x="3360367" y="10869059"/>
                  </a:lnTo>
                  <a:lnTo>
                    <a:pt x="3404153" y="10848331"/>
                  </a:lnTo>
                  <a:lnTo>
                    <a:pt x="3450183" y="10830435"/>
                  </a:lnTo>
                  <a:lnTo>
                    <a:pt x="3498211" y="10815493"/>
                  </a:lnTo>
                  <a:lnTo>
                    <a:pt x="3547993" y="10803624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60" y="11041611"/>
                  </a:lnTo>
                  <a:lnTo>
                    <a:pt x="4651782" y="11006419"/>
                  </a:lnTo>
                  <a:lnTo>
                    <a:pt x="4680706" y="10973336"/>
                  </a:lnTo>
                  <a:lnTo>
                    <a:pt x="4713089" y="10942484"/>
                  </a:lnTo>
                  <a:lnTo>
                    <a:pt x="4748687" y="10913982"/>
                  </a:lnTo>
                  <a:lnTo>
                    <a:pt x="4787256" y="10887951"/>
                  </a:lnTo>
                  <a:lnTo>
                    <a:pt x="4828551" y="10864511"/>
                  </a:lnTo>
                  <a:lnTo>
                    <a:pt x="4872329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91"/>
                  </a:lnTo>
                  <a:lnTo>
                    <a:pt x="5279606" y="10789727"/>
                  </a:lnTo>
                  <a:lnTo>
                    <a:pt x="5330964" y="10798085"/>
                  </a:lnTo>
                  <a:lnTo>
                    <a:pt x="5380852" y="10809646"/>
                  </a:lnTo>
                  <a:lnTo>
                    <a:pt x="5429025" y="10824291"/>
                  </a:lnTo>
                  <a:lnTo>
                    <a:pt x="5475238" y="10841902"/>
                  </a:lnTo>
                  <a:lnTo>
                    <a:pt x="5519245" y="10862358"/>
                  </a:lnTo>
                  <a:lnTo>
                    <a:pt x="5560800" y="10885543"/>
                  </a:lnTo>
                  <a:lnTo>
                    <a:pt x="5599658" y="10911336"/>
                  </a:lnTo>
                  <a:lnTo>
                    <a:pt x="5635573" y="10939619"/>
                  </a:lnTo>
                  <a:lnTo>
                    <a:pt x="5668300" y="10970273"/>
                  </a:lnTo>
                  <a:lnTo>
                    <a:pt x="5697594" y="11003179"/>
                  </a:lnTo>
                  <a:lnTo>
                    <a:pt x="5723207" y="11038218"/>
                  </a:lnTo>
                  <a:lnTo>
                    <a:pt x="5883569" y="1103770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8" y="3373722"/>
                  </a:lnTo>
                  <a:lnTo>
                    <a:pt x="5717267" y="3342917"/>
                  </a:lnTo>
                  <a:lnTo>
                    <a:pt x="5685516" y="3309432"/>
                  </a:lnTo>
                  <a:lnTo>
                    <a:pt x="5658977" y="3273581"/>
                  </a:lnTo>
                  <a:lnTo>
                    <a:pt x="5637880" y="3235678"/>
                  </a:lnTo>
                  <a:lnTo>
                    <a:pt x="5622457" y="3196035"/>
                  </a:lnTo>
                  <a:lnTo>
                    <a:pt x="5612939" y="3154966"/>
                  </a:lnTo>
                  <a:lnTo>
                    <a:pt x="5609556" y="3112784"/>
                  </a:lnTo>
                  <a:lnTo>
                    <a:pt x="5609661" y="3103373"/>
                  </a:lnTo>
                  <a:lnTo>
                    <a:pt x="5620455" y="3033352"/>
                  </a:lnTo>
                  <a:lnTo>
                    <a:pt x="5635189" y="2992716"/>
                  </a:lnTo>
                  <a:lnTo>
                    <a:pt x="5655785" y="2953916"/>
                  </a:lnTo>
                  <a:lnTo>
                    <a:pt x="5681993" y="2917256"/>
                  </a:lnTo>
                  <a:lnTo>
                    <a:pt x="5713566" y="2883041"/>
                  </a:lnTo>
                  <a:lnTo>
                    <a:pt x="5750257" y="2851574"/>
                  </a:lnTo>
                  <a:lnTo>
                    <a:pt x="5791817" y="2823160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706223" y="3832011"/>
            <a:ext cx="149860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Блокнот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MEMO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4"/>
              </a:rPr>
              <a:t>33906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картон,</a:t>
            </a:r>
            <a:r>
              <a:rPr sz="1500" b="0" spc="-6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бумага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79519" y="6155704"/>
            <a:ext cx="2084070" cy="4191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Ручка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MIRROR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5"/>
              </a:rPr>
              <a:t>38001</a:t>
            </a:r>
            <a:endParaRPr sz="2000" dirty="0">
              <a:latin typeface="Montserrat SemiBold"/>
              <a:cs typeface="Montserrat SemiBold"/>
            </a:endParaRPr>
          </a:p>
          <a:p>
            <a:pPr marL="29845" marR="468630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металл, прорезиненная поверхность</a:t>
            </a:r>
            <a:endParaRPr sz="15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</a:pPr>
            <a:endParaRPr sz="1800" dirty="0">
              <a:latin typeface="Montserrat Light"/>
              <a:cs typeface="Montserrat Light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00" dirty="0">
              <a:latin typeface="Montserrat Light"/>
              <a:cs typeface="Montserrat Light"/>
            </a:endParaRPr>
          </a:p>
          <a:p>
            <a:pPr marL="22860">
              <a:lnSpc>
                <a:spcPts val="2010"/>
              </a:lnSpc>
              <a:spcBef>
                <a:spcPts val="5"/>
              </a:spcBef>
            </a:pPr>
            <a:r>
              <a:rPr sz="1750" b="0" spc="-20" dirty="0">
                <a:latin typeface="Montserrat Medium"/>
                <a:cs typeface="Montserrat Medium"/>
              </a:rPr>
              <a:t>Рубашка-поло</a:t>
            </a:r>
            <a:endParaRPr sz="1750" dirty="0">
              <a:latin typeface="Montserrat Medium"/>
              <a:cs typeface="Montserrat Medium"/>
            </a:endParaRPr>
          </a:p>
          <a:p>
            <a:pPr marL="2286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SPECTRUM</a:t>
            </a:r>
            <a:endParaRPr sz="2750" dirty="0">
              <a:latin typeface="Montserrat"/>
              <a:cs typeface="Montserrat"/>
            </a:endParaRPr>
          </a:p>
          <a:p>
            <a:pPr marL="5715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6"/>
              </a:rPr>
              <a:t>353015</a:t>
            </a:r>
            <a:endParaRPr sz="2000" dirty="0">
              <a:latin typeface="Montserrat SemiBold"/>
              <a:cs typeface="Montserrat SemiBold"/>
            </a:endParaRPr>
          </a:p>
          <a:p>
            <a:pPr marL="40640">
              <a:lnSpc>
                <a:spcPts val="1800"/>
              </a:lnSpc>
              <a:spcBef>
                <a:spcPts val="1150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хлопок,</a:t>
            </a:r>
            <a:endParaRPr sz="1500" dirty="0">
              <a:latin typeface="Montserrat Light"/>
              <a:cs typeface="Montserrat Light"/>
            </a:endParaRPr>
          </a:p>
          <a:p>
            <a:pPr marL="40640">
              <a:lnSpc>
                <a:spcPts val="1800"/>
              </a:lnSpc>
            </a:pPr>
            <a:r>
              <a:rPr sz="1500" b="0" dirty="0">
                <a:latin typeface="Montserrat Light"/>
                <a:cs typeface="Montserrat Light"/>
              </a:rPr>
              <a:t>плотность</a:t>
            </a:r>
            <a:r>
              <a:rPr sz="1500" b="0" spc="-60" dirty="0">
                <a:latin typeface="Montserrat Light"/>
                <a:cs typeface="Montserrat Light"/>
              </a:rPr>
              <a:t> </a:t>
            </a:r>
            <a:r>
              <a:rPr sz="1500" b="0" dirty="0">
                <a:latin typeface="Montserrat Light"/>
                <a:cs typeface="Montserrat Light"/>
              </a:rPr>
              <a:t>210</a:t>
            </a:r>
            <a:r>
              <a:rPr sz="1500" b="0" spc="-55" dirty="0">
                <a:latin typeface="Montserrat Light"/>
                <a:cs typeface="Montserrat Light"/>
              </a:rPr>
              <a:t> </a:t>
            </a:r>
            <a:r>
              <a:rPr sz="1500" b="0" spc="-20" dirty="0">
                <a:latin typeface="Montserrat Light"/>
                <a:cs typeface="Montserrat Light"/>
              </a:rPr>
              <a:t>г/м2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9504" y="3190168"/>
            <a:ext cx="4946650" cy="7448550"/>
            <a:chOff x="719504" y="3190168"/>
            <a:chExt cx="4946650" cy="7448550"/>
          </a:xfrm>
        </p:grpSpPr>
        <p:sp>
          <p:nvSpPr>
            <p:cNvPr id="9" name="object 9"/>
            <p:cNvSpPr/>
            <p:nvPr/>
          </p:nvSpPr>
          <p:spPr>
            <a:xfrm>
              <a:off x="71950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05935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7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281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3792" y="3654339"/>
              <a:ext cx="2094177" cy="209417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3321" y="8481417"/>
              <a:ext cx="2157002" cy="215700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82156" y="6334885"/>
              <a:ext cx="1424040" cy="142404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2026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  <a:tabLst>
                <a:tab pos="1828164" algn="l"/>
                <a:tab pos="3528695" algn="l"/>
              </a:tabLst>
            </a:pPr>
            <a:r>
              <a:rPr sz="1600" dirty="0">
                <a:latin typeface="Montserrat"/>
                <a:cs typeface="Montserrat"/>
              </a:rPr>
              <a:t>Официанты</a:t>
            </a:r>
            <a:r>
              <a:rPr sz="1600" spc="2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229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дирижёры</a:t>
            </a:r>
            <a:r>
              <a:rPr sz="1600" spc="229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сервиса</a:t>
            </a:r>
            <a:r>
              <a:rPr sz="1600" spc="229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29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главных </a:t>
            </a:r>
            <a:r>
              <a:rPr sz="1600" dirty="0">
                <a:latin typeface="Montserrat"/>
                <a:cs typeface="Montserrat"/>
              </a:rPr>
              <a:t>создателей</a:t>
            </a:r>
            <a:r>
              <a:rPr sz="1600" spc="20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безупречного</a:t>
            </a:r>
            <a:r>
              <a:rPr sz="1600" spc="20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вечера</a:t>
            </a:r>
            <a:r>
              <a:rPr sz="1600" spc="20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204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гостей. </a:t>
            </a:r>
            <a:r>
              <a:rPr sz="1600" dirty="0">
                <a:latin typeface="Montserrat"/>
                <a:cs typeface="Montserrat"/>
              </a:rPr>
              <a:t>Набор</a:t>
            </a:r>
            <a:r>
              <a:rPr sz="1600" spc="9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подчёркивает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важность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внимания</a:t>
            </a:r>
            <a:r>
              <a:rPr sz="1600" spc="95" dirty="0">
                <a:latin typeface="Montserrat"/>
                <a:cs typeface="Montserrat"/>
              </a:rPr>
              <a:t>  </a:t>
            </a:r>
            <a:r>
              <a:rPr sz="1600" spc="-50" dirty="0">
                <a:latin typeface="Montserrat"/>
                <a:cs typeface="Montserrat"/>
              </a:rPr>
              <a:t>к </a:t>
            </a:r>
            <a:r>
              <a:rPr sz="1600" dirty="0">
                <a:latin typeface="Montserrat"/>
                <a:cs typeface="Montserrat"/>
              </a:rPr>
              <a:t>деталям,</a:t>
            </a:r>
            <a:r>
              <a:rPr sz="1600" spc="2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оперативности</a:t>
            </a:r>
            <a:r>
              <a:rPr sz="1600" spc="2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стиля,</a:t>
            </a:r>
            <a:r>
              <a:rPr sz="1600" spc="2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из</a:t>
            </a:r>
            <a:r>
              <a:rPr sz="1600" spc="28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которых рождается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истинное</a:t>
            </a:r>
            <a:r>
              <a:rPr sz="1600" dirty="0">
                <a:latin typeface="Montserrat"/>
                <a:cs typeface="Montserrat"/>
              </a:rPr>
              <a:t>	</a:t>
            </a:r>
            <a:r>
              <a:rPr sz="1600" spc="-10" dirty="0">
                <a:latin typeface="Montserrat"/>
                <a:cs typeface="Montserrat"/>
              </a:rPr>
              <a:t>ресторанное гостеприимство.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100" cy="113085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57063" y="0"/>
            <a:ext cx="6261735" cy="11308715"/>
            <a:chOff x="157063" y="0"/>
            <a:chExt cx="6261735" cy="11308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063" y="0"/>
              <a:ext cx="626158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52367" y="85256"/>
              <a:ext cx="5883910" cy="11055985"/>
            </a:xfrm>
            <a:custGeom>
              <a:avLst/>
              <a:gdLst/>
              <a:ahLst/>
              <a:cxnLst/>
              <a:rect l="l" t="t" r="r" b="b"/>
              <a:pathLst>
                <a:path w="5883910" h="11055985">
                  <a:moveTo>
                    <a:pt x="5822534" y="0"/>
                  </a:moveTo>
                  <a:lnTo>
                    <a:pt x="5662194" y="502"/>
                  </a:lnTo>
                  <a:lnTo>
                    <a:pt x="5636969" y="35694"/>
                  </a:lnTo>
                  <a:lnTo>
                    <a:pt x="5608042" y="68775"/>
                  </a:lnTo>
                  <a:lnTo>
                    <a:pt x="5575656" y="99626"/>
                  </a:lnTo>
                  <a:lnTo>
                    <a:pt x="5540055" y="128126"/>
                  </a:lnTo>
                  <a:lnTo>
                    <a:pt x="5501484" y="154155"/>
                  </a:lnTo>
                  <a:lnTo>
                    <a:pt x="5460187" y="177592"/>
                  </a:lnTo>
                  <a:lnTo>
                    <a:pt x="5416407" y="198318"/>
                  </a:lnTo>
                  <a:lnTo>
                    <a:pt x="5370389" y="216211"/>
                  </a:lnTo>
                  <a:lnTo>
                    <a:pt x="5322378" y="231152"/>
                  </a:lnTo>
                  <a:lnTo>
                    <a:pt x="5272617" y="243020"/>
                  </a:lnTo>
                  <a:lnTo>
                    <a:pt x="5221351" y="251696"/>
                  </a:lnTo>
                  <a:lnTo>
                    <a:pt x="5168823" y="257058"/>
                  </a:lnTo>
                  <a:lnTo>
                    <a:pt x="5115278" y="258986"/>
                  </a:lnTo>
                  <a:lnTo>
                    <a:pt x="5061714" y="257395"/>
                  </a:lnTo>
                  <a:lnTo>
                    <a:pt x="5009129" y="252362"/>
                  </a:lnTo>
                  <a:lnTo>
                    <a:pt x="4957769" y="244007"/>
                  </a:lnTo>
                  <a:lnTo>
                    <a:pt x="4907878" y="232448"/>
                  </a:lnTo>
                  <a:lnTo>
                    <a:pt x="4859703" y="217804"/>
                  </a:lnTo>
                  <a:lnTo>
                    <a:pt x="4813490" y="200195"/>
                  </a:lnTo>
                  <a:lnTo>
                    <a:pt x="4769483" y="179740"/>
                  </a:lnTo>
                  <a:lnTo>
                    <a:pt x="4727929" y="156557"/>
                  </a:lnTo>
                  <a:lnTo>
                    <a:pt x="4689072" y="130765"/>
                  </a:lnTo>
                  <a:lnTo>
                    <a:pt x="4653159" y="102484"/>
                  </a:lnTo>
                  <a:lnTo>
                    <a:pt x="4620435" y="71833"/>
                  </a:lnTo>
                  <a:lnTo>
                    <a:pt x="4591145" y="38930"/>
                  </a:lnTo>
                  <a:lnTo>
                    <a:pt x="4565536" y="3895"/>
                  </a:lnTo>
                  <a:lnTo>
                    <a:pt x="4194196" y="5036"/>
                  </a:lnTo>
                  <a:lnTo>
                    <a:pt x="4168968" y="40226"/>
                  </a:lnTo>
                  <a:lnTo>
                    <a:pt x="4140038" y="73306"/>
                  </a:lnTo>
                  <a:lnTo>
                    <a:pt x="4107649" y="104157"/>
                  </a:lnTo>
                  <a:lnTo>
                    <a:pt x="4072047" y="132658"/>
                  </a:lnTo>
                  <a:lnTo>
                    <a:pt x="4033474" y="158688"/>
                  </a:lnTo>
                  <a:lnTo>
                    <a:pt x="3992174" y="182127"/>
                  </a:lnTo>
                  <a:lnTo>
                    <a:pt x="3948391" y="202855"/>
                  </a:lnTo>
                  <a:lnTo>
                    <a:pt x="3902369" y="220752"/>
                  </a:lnTo>
                  <a:lnTo>
                    <a:pt x="3854352" y="235696"/>
                  </a:lnTo>
                  <a:lnTo>
                    <a:pt x="3804584" y="247567"/>
                  </a:lnTo>
                  <a:lnTo>
                    <a:pt x="3753308" y="256245"/>
                  </a:lnTo>
                  <a:lnTo>
                    <a:pt x="3700768" y="261610"/>
                  </a:lnTo>
                  <a:lnTo>
                    <a:pt x="3647208" y="263541"/>
                  </a:lnTo>
                  <a:lnTo>
                    <a:pt x="3593610" y="261945"/>
                  </a:lnTo>
                  <a:lnTo>
                    <a:pt x="3540995" y="256909"/>
                  </a:lnTo>
                  <a:lnTo>
                    <a:pt x="3489610" y="248550"/>
                  </a:lnTo>
                  <a:lnTo>
                    <a:pt x="3439699" y="236989"/>
                  </a:lnTo>
                  <a:lnTo>
                    <a:pt x="3391508" y="222344"/>
                  </a:lnTo>
                  <a:lnTo>
                    <a:pt x="3345283" y="204733"/>
                  </a:lnTo>
                  <a:lnTo>
                    <a:pt x="3301270" y="184277"/>
                  </a:lnTo>
                  <a:lnTo>
                    <a:pt x="3259713" y="161094"/>
                  </a:lnTo>
                  <a:lnTo>
                    <a:pt x="3220860" y="135303"/>
                  </a:lnTo>
                  <a:lnTo>
                    <a:pt x="3184954" y="107023"/>
                  </a:lnTo>
                  <a:lnTo>
                    <a:pt x="3152242" y="76373"/>
                  </a:lnTo>
                  <a:lnTo>
                    <a:pt x="3122969" y="43472"/>
                  </a:lnTo>
                  <a:lnTo>
                    <a:pt x="3097382" y="8439"/>
                  </a:lnTo>
                  <a:lnTo>
                    <a:pt x="2725581" y="9580"/>
                  </a:lnTo>
                  <a:lnTo>
                    <a:pt x="2700353" y="44777"/>
                  </a:lnTo>
                  <a:lnTo>
                    <a:pt x="2671422" y="77863"/>
                  </a:lnTo>
                  <a:lnTo>
                    <a:pt x="2639033" y="108718"/>
                  </a:lnTo>
                  <a:lnTo>
                    <a:pt x="2603429" y="137222"/>
                  </a:lnTo>
                  <a:lnTo>
                    <a:pt x="2564856" y="163255"/>
                  </a:lnTo>
                  <a:lnTo>
                    <a:pt x="2523557" y="186695"/>
                  </a:lnTo>
                  <a:lnTo>
                    <a:pt x="2479776" y="207423"/>
                  </a:lnTo>
                  <a:lnTo>
                    <a:pt x="2433757" y="225318"/>
                  </a:lnTo>
                  <a:lnTo>
                    <a:pt x="2385745" y="240260"/>
                  </a:lnTo>
                  <a:lnTo>
                    <a:pt x="2335984" y="252128"/>
                  </a:lnTo>
                  <a:lnTo>
                    <a:pt x="2284718" y="260802"/>
                  </a:lnTo>
                  <a:lnTo>
                    <a:pt x="2232190" y="266161"/>
                  </a:lnTo>
                  <a:lnTo>
                    <a:pt x="2178645" y="268086"/>
                  </a:lnTo>
                  <a:lnTo>
                    <a:pt x="2125081" y="266492"/>
                  </a:lnTo>
                  <a:lnTo>
                    <a:pt x="2072497" y="261458"/>
                  </a:lnTo>
                  <a:lnTo>
                    <a:pt x="2021138" y="253103"/>
                  </a:lnTo>
                  <a:lnTo>
                    <a:pt x="1971249" y="241544"/>
                  </a:lnTo>
                  <a:lnTo>
                    <a:pt x="1923076" y="226900"/>
                  </a:lnTo>
                  <a:lnTo>
                    <a:pt x="1876864" y="209292"/>
                  </a:lnTo>
                  <a:lnTo>
                    <a:pt x="1832858" y="188836"/>
                  </a:lnTo>
                  <a:lnTo>
                    <a:pt x="1791305" y="165653"/>
                  </a:lnTo>
                  <a:lnTo>
                    <a:pt x="1752448" y="139860"/>
                  </a:lnTo>
                  <a:lnTo>
                    <a:pt x="1716534" y="111577"/>
                  </a:lnTo>
                  <a:lnTo>
                    <a:pt x="1683809" y="80922"/>
                  </a:lnTo>
                  <a:lnTo>
                    <a:pt x="1654516" y="48014"/>
                  </a:lnTo>
                  <a:lnTo>
                    <a:pt x="1628903" y="12973"/>
                  </a:lnTo>
                  <a:lnTo>
                    <a:pt x="1257563" y="14135"/>
                  </a:lnTo>
                  <a:lnTo>
                    <a:pt x="1232337" y="49332"/>
                  </a:lnTo>
                  <a:lnTo>
                    <a:pt x="1203408" y="82418"/>
                  </a:lnTo>
                  <a:lnTo>
                    <a:pt x="1171022" y="113273"/>
                  </a:lnTo>
                  <a:lnTo>
                    <a:pt x="1135420" y="141777"/>
                  </a:lnTo>
                  <a:lnTo>
                    <a:pt x="1096849" y="167810"/>
                  </a:lnTo>
                  <a:lnTo>
                    <a:pt x="1055552" y="191250"/>
                  </a:lnTo>
                  <a:lnTo>
                    <a:pt x="1011773" y="211978"/>
                  </a:lnTo>
                  <a:lnTo>
                    <a:pt x="965756" y="229873"/>
                  </a:lnTo>
                  <a:lnTo>
                    <a:pt x="917746" y="244815"/>
                  </a:lnTo>
                  <a:lnTo>
                    <a:pt x="867985" y="256683"/>
                  </a:lnTo>
                  <a:lnTo>
                    <a:pt x="816720" y="265357"/>
                  </a:lnTo>
                  <a:lnTo>
                    <a:pt x="764192" y="270716"/>
                  </a:lnTo>
                  <a:lnTo>
                    <a:pt x="710648" y="272640"/>
                  </a:lnTo>
                  <a:lnTo>
                    <a:pt x="657052" y="271047"/>
                  </a:lnTo>
                  <a:lnTo>
                    <a:pt x="604439" y="266012"/>
                  </a:lnTo>
                  <a:lnTo>
                    <a:pt x="553054" y="257655"/>
                  </a:lnTo>
                  <a:lnTo>
                    <a:pt x="503143" y="246095"/>
                  </a:lnTo>
                  <a:lnTo>
                    <a:pt x="454951" y="231451"/>
                  </a:lnTo>
                  <a:lnTo>
                    <a:pt x="408724" y="213841"/>
                  </a:lnTo>
                  <a:lnTo>
                    <a:pt x="364709" y="193386"/>
                  </a:lnTo>
                  <a:lnTo>
                    <a:pt x="323149" y="170203"/>
                  </a:lnTo>
                  <a:lnTo>
                    <a:pt x="284291" y="144412"/>
                  </a:lnTo>
                  <a:lnTo>
                    <a:pt x="248381" y="116133"/>
                  </a:lnTo>
                  <a:lnTo>
                    <a:pt x="215664" y="85483"/>
                  </a:lnTo>
                  <a:lnTo>
                    <a:pt x="186385" y="52582"/>
                  </a:lnTo>
                  <a:lnTo>
                    <a:pt x="160790" y="17549"/>
                  </a:lnTo>
                  <a:lnTo>
                    <a:pt x="0" y="18051"/>
                  </a:lnTo>
                  <a:lnTo>
                    <a:pt x="15455" y="2816155"/>
                  </a:lnTo>
                  <a:lnTo>
                    <a:pt x="61448" y="2840664"/>
                  </a:lnTo>
                  <a:lnTo>
                    <a:pt x="102927" y="2868478"/>
                  </a:lnTo>
                  <a:lnTo>
                    <a:pt x="139659" y="2899282"/>
                  </a:lnTo>
                  <a:lnTo>
                    <a:pt x="171414" y="2932765"/>
                  </a:lnTo>
                  <a:lnTo>
                    <a:pt x="197957" y="2968614"/>
                  </a:lnTo>
                  <a:lnTo>
                    <a:pt x="219058" y="3006516"/>
                  </a:lnTo>
                  <a:lnTo>
                    <a:pt x="234484" y="3046158"/>
                  </a:lnTo>
                  <a:lnTo>
                    <a:pt x="244004" y="3087228"/>
                  </a:lnTo>
                  <a:lnTo>
                    <a:pt x="247385" y="3129412"/>
                  </a:lnTo>
                  <a:lnTo>
                    <a:pt x="247277" y="3138811"/>
                  </a:lnTo>
                  <a:lnTo>
                    <a:pt x="236490" y="3208840"/>
                  </a:lnTo>
                  <a:lnTo>
                    <a:pt x="221757" y="3249470"/>
                  </a:lnTo>
                  <a:lnTo>
                    <a:pt x="201163" y="3288265"/>
                  </a:lnTo>
                  <a:lnTo>
                    <a:pt x="174954" y="3324921"/>
                  </a:lnTo>
                  <a:lnTo>
                    <a:pt x="143377" y="3359135"/>
                  </a:lnTo>
                  <a:lnTo>
                    <a:pt x="106681" y="3390604"/>
                  </a:lnTo>
                  <a:lnTo>
                    <a:pt x="65113" y="3419024"/>
                  </a:lnTo>
                  <a:lnTo>
                    <a:pt x="18920" y="3444094"/>
                  </a:lnTo>
                  <a:lnTo>
                    <a:pt x="61003" y="11055768"/>
                  </a:lnTo>
                  <a:lnTo>
                    <a:pt x="221825" y="11055244"/>
                  </a:lnTo>
                  <a:lnTo>
                    <a:pt x="247023" y="11020050"/>
                  </a:lnTo>
                  <a:lnTo>
                    <a:pt x="275930" y="10986966"/>
                  </a:lnTo>
                  <a:lnTo>
                    <a:pt x="308302" y="10956113"/>
                  </a:lnTo>
                  <a:lnTo>
                    <a:pt x="343894" y="10927611"/>
                  </a:lnTo>
                  <a:lnTo>
                    <a:pt x="382462" y="10901580"/>
                  </a:lnTo>
                  <a:lnTo>
                    <a:pt x="423762" y="10878141"/>
                  </a:lnTo>
                  <a:lnTo>
                    <a:pt x="467550" y="10857413"/>
                  </a:lnTo>
                  <a:lnTo>
                    <a:pt x="513581" y="10839518"/>
                  </a:lnTo>
                  <a:lnTo>
                    <a:pt x="561610" y="10824576"/>
                  </a:lnTo>
                  <a:lnTo>
                    <a:pt x="611395" y="10812706"/>
                  </a:lnTo>
                  <a:lnTo>
                    <a:pt x="662690" y="10804030"/>
                  </a:lnTo>
                  <a:lnTo>
                    <a:pt x="715251" y="10798667"/>
                  </a:lnTo>
                  <a:lnTo>
                    <a:pt x="768835" y="10796739"/>
                  </a:lnTo>
                  <a:lnTo>
                    <a:pt x="822396" y="10798335"/>
                  </a:lnTo>
                  <a:lnTo>
                    <a:pt x="874979" y="10803371"/>
                  </a:lnTo>
                  <a:lnTo>
                    <a:pt x="926338" y="10811730"/>
                  </a:lnTo>
                  <a:lnTo>
                    <a:pt x="976227" y="10823292"/>
                  </a:lnTo>
                  <a:lnTo>
                    <a:pt x="1024401" y="10837938"/>
                  </a:lnTo>
                  <a:lnTo>
                    <a:pt x="1070614" y="10855549"/>
                  </a:lnTo>
                  <a:lnTo>
                    <a:pt x="1114621" y="10876006"/>
                  </a:lnTo>
                  <a:lnTo>
                    <a:pt x="1156177" y="10899191"/>
                  </a:lnTo>
                  <a:lnTo>
                    <a:pt x="1195037" y="10924984"/>
                  </a:lnTo>
                  <a:lnTo>
                    <a:pt x="1230954" y="10953267"/>
                  </a:lnTo>
                  <a:lnTo>
                    <a:pt x="1263683" y="10983920"/>
                  </a:lnTo>
                  <a:lnTo>
                    <a:pt x="1292980" y="11016824"/>
                  </a:lnTo>
                  <a:lnTo>
                    <a:pt x="1318598" y="11051862"/>
                  </a:lnTo>
                  <a:lnTo>
                    <a:pt x="1689917" y="11050710"/>
                  </a:lnTo>
                  <a:lnTo>
                    <a:pt x="1715141" y="11015514"/>
                  </a:lnTo>
                  <a:lnTo>
                    <a:pt x="1744069" y="10982428"/>
                  </a:lnTo>
                  <a:lnTo>
                    <a:pt x="1776456" y="10951574"/>
                  </a:lnTo>
                  <a:lnTo>
                    <a:pt x="1812057" y="10923070"/>
                  </a:lnTo>
                  <a:lnTo>
                    <a:pt x="1850630" y="10897039"/>
                  </a:lnTo>
                  <a:lnTo>
                    <a:pt x="1891928" y="10873599"/>
                  </a:lnTo>
                  <a:lnTo>
                    <a:pt x="1935709" y="10852872"/>
                  </a:lnTo>
                  <a:lnTo>
                    <a:pt x="1981728" y="10834977"/>
                  </a:lnTo>
                  <a:lnTo>
                    <a:pt x="2029740" y="10820035"/>
                  </a:lnTo>
                  <a:lnTo>
                    <a:pt x="2079502" y="10808167"/>
                  </a:lnTo>
                  <a:lnTo>
                    <a:pt x="2130769" y="10799492"/>
                  </a:lnTo>
                  <a:lnTo>
                    <a:pt x="2183298" y="10794131"/>
                  </a:lnTo>
                  <a:lnTo>
                    <a:pt x="2236842" y="10792205"/>
                  </a:lnTo>
                  <a:lnTo>
                    <a:pt x="2290404" y="10793800"/>
                  </a:lnTo>
                  <a:lnTo>
                    <a:pt x="2342988" y="10798836"/>
                  </a:lnTo>
                  <a:lnTo>
                    <a:pt x="2394347" y="10807193"/>
                  </a:lnTo>
                  <a:lnTo>
                    <a:pt x="2444236" y="10818753"/>
                  </a:lnTo>
                  <a:lnTo>
                    <a:pt x="2492411" y="10833397"/>
                  </a:lnTo>
                  <a:lnTo>
                    <a:pt x="2538624" y="10851007"/>
                  </a:lnTo>
                  <a:lnTo>
                    <a:pt x="2582631" y="10871462"/>
                  </a:lnTo>
                  <a:lnTo>
                    <a:pt x="2624187" y="10894645"/>
                  </a:lnTo>
                  <a:lnTo>
                    <a:pt x="2663045" y="10920437"/>
                  </a:lnTo>
                  <a:lnTo>
                    <a:pt x="2698961" y="10948719"/>
                  </a:lnTo>
                  <a:lnTo>
                    <a:pt x="2731688" y="10979373"/>
                  </a:lnTo>
                  <a:lnTo>
                    <a:pt x="2760981" y="11012278"/>
                  </a:lnTo>
                  <a:lnTo>
                    <a:pt x="2786595" y="11047318"/>
                  </a:lnTo>
                  <a:lnTo>
                    <a:pt x="3158416" y="11046166"/>
                  </a:lnTo>
                  <a:lnTo>
                    <a:pt x="3183619" y="11010969"/>
                  </a:lnTo>
                  <a:lnTo>
                    <a:pt x="3212529" y="10977884"/>
                  </a:lnTo>
                  <a:lnTo>
                    <a:pt x="3244903" y="10947029"/>
                  </a:lnTo>
                  <a:lnTo>
                    <a:pt x="3280497" y="10918526"/>
                  </a:lnTo>
                  <a:lnTo>
                    <a:pt x="3319065" y="10892494"/>
                  </a:lnTo>
                  <a:lnTo>
                    <a:pt x="3360365" y="10869055"/>
                  </a:lnTo>
                  <a:lnTo>
                    <a:pt x="3404152" y="10848327"/>
                  </a:lnTo>
                  <a:lnTo>
                    <a:pt x="3450182" y="10830432"/>
                  </a:lnTo>
                  <a:lnTo>
                    <a:pt x="3498210" y="10815491"/>
                  </a:lnTo>
                  <a:lnTo>
                    <a:pt x="3547993" y="10803622"/>
                  </a:lnTo>
                  <a:lnTo>
                    <a:pt x="3599286" y="10794948"/>
                  </a:lnTo>
                  <a:lnTo>
                    <a:pt x="3651845" y="10789587"/>
                  </a:lnTo>
                  <a:lnTo>
                    <a:pt x="3705426" y="10787661"/>
                  </a:lnTo>
                  <a:lnTo>
                    <a:pt x="3758990" y="10789254"/>
                  </a:lnTo>
                  <a:lnTo>
                    <a:pt x="3811575" y="10794289"/>
                  </a:lnTo>
                  <a:lnTo>
                    <a:pt x="3862936" y="10802646"/>
                  </a:lnTo>
                  <a:lnTo>
                    <a:pt x="3912827" y="10814206"/>
                  </a:lnTo>
                  <a:lnTo>
                    <a:pt x="3961003" y="10828851"/>
                  </a:lnTo>
                  <a:lnTo>
                    <a:pt x="4007219" y="10846461"/>
                  </a:lnTo>
                  <a:lnTo>
                    <a:pt x="4051228" y="10866917"/>
                  </a:lnTo>
                  <a:lnTo>
                    <a:pt x="4092785" y="10890100"/>
                  </a:lnTo>
                  <a:lnTo>
                    <a:pt x="4131646" y="10915892"/>
                  </a:lnTo>
                  <a:lnTo>
                    <a:pt x="4167564" y="10944173"/>
                  </a:lnTo>
                  <a:lnTo>
                    <a:pt x="4200295" y="10974825"/>
                  </a:lnTo>
                  <a:lnTo>
                    <a:pt x="4229592" y="11007728"/>
                  </a:lnTo>
                  <a:lnTo>
                    <a:pt x="4255210" y="11042763"/>
                  </a:lnTo>
                  <a:lnTo>
                    <a:pt x="4626550" y="11041611"/>
                  </a:lnTo>
                  <a:lnTo>
                    <a:pt x="4651774" y="11006419"/>
                  </a:lnTo>
                  <a:lnTo>
                    <a:pt x="4680700" y="10973336"/>
                  </a:lnTo>
                  <a:lnTo>
                    <a:pt x="4713085" y="10942484"/>
                  </a:lnTo>
                  <a:lnTo>
                    <a:pt x="4748684" y="10913982"/>
                  </a:lnTo>
                  <a:lnTo>
                    <a:pt x="4787253" y="10887951"/>
                  </a:lnTo>
                  <a:lnTo>
                    <a:pt x="4828550" y="10864511"/>
                  </a:lnTo>
                  <a:lnTo>
                    <a:pt x="4872328" y="10843782"/>
                  </a:lnTo>
                  <a:lnTo>
                    <a:pt x="4918345" y="10825886"/>
                  </a:lnTo>
                  <a:lnTo>
                    <a:pt x="4966356" y="10810941"/>
                  </a:lnTo>
                  <a:lnTo>
                    <a:pt x="5016118" y="10799070"/>
                  </a:lnTo>
                  <a:lnTo>
                    <a:pt x="5067386" y="10790391"/>
                  </a:lnTo>
                  <a:lnTo>
                    <a:pt x="5119916" y="10785026"/>
                  </a:lnTo>
                  <a:lnTo>
                    <a:pt x="5173465" y="10783095"/>
                  </a:lnTo>
                  <a:lnTo>
                    <a:pt x="5227025" y="10784689"/>
                  </a:lnTo>
                  <a:lnTo>
                    <a:pt x="5279606" y="10789723"/>
                  </a:lnTo>
                  <a:lnTo>
                    <a:pt x="5330964" y="10798080"/>
                  </a:lnTo>
                  <a:lnTo>
                    <a:pt x="5380852" y="10809639"/>
                  </a:lnTo>
                  <a:lnTo>
                    <a:pt x="5429025" y="10824284"/>
                  </a:lnTo>
                  <a:lnTo>
                    <a:pt x="5475238" y="10841894"/>
                  </a:lnTo>
                  <a:lnTo>
                    <a:pt x="5519245" y="10862351"/>
                  </a:lnTo>
                  <a:lnTo>
                    <a:pt x="5560800" y="10885535"/>
                  </a:lnTo>
                  <a:lnTo>
                    <a:pt x="5599658" y="10911329"/>
                  </a:lnTo>
                  <a:lnTo>
                    <a:pt x="5635573" y="10939613"/>
                  </a:lnTo>
                  <a:lnTo>
                    <a:pt x="5668300" y="10970269"/>
                  </a:lnTo>
                  <a:lnTo>
                    <a:pt x="5697594" y="11003177"/>
                  </a:lnTo>
                  <a:lnTo>
                    <a:pt x="5723207" y="11038218"/>
                  </a:lnTo>
                  <a:lnTo>
                    <a:pt x="5883569" y="11037695"/>
                  </a:lnTo>
                  <a:lnTo>
                    <a:pt x="5841476" y="3426042"/>
                  </a:lnTo>
                  <a:lnTo>
                    <a:pt x="5795478" y="3401535"/>
                  </a:lnTo>
                  <a:lnTo>
                    <a:pt x="5753997" y="3373722"/>
                  </a:lnTo>
                  <a:lnTo>
                    <a:pt x="5717265" y="3342917"/>
                  </a:lnTo>
                  <a:lnTo>
                    <a:pt x="5685513" y="3309432"/>
                  </a:lnTo>
                  <a:lnTo>
                    <a:pt x="5658973" y="3273581"/>
                  </a:lnTo>
                  <a:lnTo>
                    <a:pt x="5637876" y="3235678"/>
                  </a:lnTo>
                  <a:lnTo>
                    <a:pt x="5622453" y="3196035"/>
                  </a:lnTo>
                  <a:lnTo>
                    <a:pt x="5612936" y="3154966"/>
                  </a:lnTo>
                  <a:lnTo>
                    <a:pt x="5609556" y="3112784"/>
                  </a:lnTo>
                  <a:lnTo>
                    <a:pt x="5609655" y="3103373"/>
                  </a:lnTo>
                  <a:lnTo>
                    <a:pt x="5620451" y="3033341"/>
                  </a:lnTo>
                  <a:lnTo>
                    <a:pt x="5635183" y="2992707"/>
                  </a:lnTo>
                  <a:lnTo>
                    <a:pt x="5655777" y="2953909"/>
                  </a:lnTo>
                  <a:lnTo>
                    <a:pt x="5681985" y="2917251"/>
                  </a:lnTo>
                  <a:lnTo>
                    <a:pt x="5713559" y="2883037"/>
                  </a:lnTo>
                  <a:lnTo>
                    <a:pt x="5750251" y="2851572"/>
                  </a:lnTo>
                  <a:lnTo>
                    <a:pt x="5791814" y="2823159"/>
                  </a:lnTo>
                  <a:lnTo>
                    <a:pt x="5838000" y="2798103"/>
                  </a:lnTo>
                  <a:lnTo>
                    <a:pt x="58225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695752" y="3832011"/>
            <a:ext cx="2003425" cy="1677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dirty="0">
                <a:latin typeface="Montserrat Medium"/>
                <a:cs typeface="Montserrat Medium"/>
              </a:rPr>
              <a:t>Сумка</a:t>
            </a:r>
            <a:r>
              <a:rPr sz="1750" b="0" spc="-65" dirty="0">
                <a:latin typeface="Montserrat Medium"/>
                <a:cs typeface="Montserrat Medium"/>
              </a:rPr>
              <a:t> </a:t>
            </a:r>
            <a:r>
              <a:rPr sz="1750" b="0" spc="-10" dirty="0">
                <a:latin typeface="Montserrat Medium"/>
                <a:cs typeface="Montserrat Medium"/>
              </a:rPr>
              <a:t>дорожная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10" dirty="0">
                <a:latin typeface="Montserrat"/>
                <a:cs typeface="Montserrat"/>
              </a:rPr>
              <a:t>TAROK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4"/>
              </a:rPr>
              <a:t>346342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ts val="1800"/>
              </a:lnSpc>
              <a:spcBef>
                <a:spcPts val="1155"/>
              </a:spcBef>
            </a:pPr>
            <a:r>
              <a:rPr sz="1500" b="0" dirty="0">
                <a:latin typeface="Montserrat Light"/>
                <a:cs typeface="Montserrat Light"/>
              </a:rPr>
              <a:t>100%</a:t>
            </a:r>
            <a:r>
              <a:rPr sz="1500" b="0" spc="-45" dirty="0">
                <a:latin typeface="Montserrat Light"/>
                <a:cs typeface="Montserrat Light"/>
              </a:rPr>
              <a:t> </a:t>
            </a: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 dirty="0">
              <a:latin typeface="Montserrat Light"/>
              <a:cs typeface="Montserrat Light"/>
            </a:endParaRPr>
          </a:p>
          <a:p>
            <a:pPr marL="29845">
              <a:lnSpc>
                <a:spcPts val="1800"/>
              </a:lnSpc>
            </a:pPr>
            <a:r>
              <a:rPr sz="1500" b="0" spc="-20" dirty="0">
                <a:latin typeface="Montserrat Light"/>
                <a:cs typeface="Montserrat Light"/>
              </a:rPr>
              <a:t>600D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9048" y="6365121"/>
            <a:ext cx="159766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Рюкзак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GRAN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5"/>
              </a:rPr>
              <a:t>977989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полиэстер</a:t>
            </a:r>
            <a:endParaRPr sz="150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79519" y="8669851"/>
            <a:ext cx="1465580" cy="144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010"/>
              </a:lnSpc>
              <a:spcBef>
                <a:spcPts val="95"/>
              </a:spcBef>
            </a:pPr>
            <a:r>
              <a:rPr sz="1750" b="0" spc="-10" dirty="0">
                <a:latin typeface="Montserrat Medium"/>
                <a:cs typeface="Montserrat Medium"/>
              </a:rPr>
              <a:t>Подушка</a:t>
            </a:r>
            <a:endParaRPr sz="1750" dirty="0">
              <a:latin typeface="Montserrat Medium"/>
              <a:cs typeface="Montserrat Medium"/>
            </a:endParaRPr>
          </a:p>
          <a:p>
            <a:pPr marL="12700">
              <a:lnSpc>
                <a:spcPts val="3210"/>
              </a:lnSpc>
            </a:pPr>
            <a:r>
              <a:rPr sz="2750" b="1" spc="-20" dirty="0">
                <a:latin typeface="Montserrat"/>
                <a:cs typeface="Montserrat"/>
              </a:rPr>
              <a:t>SOFT</a:t>
            </a:r>
            <a:endParaRPr sz="2750" dirty="0">
              <a:latin typeface="Montserrat"/>
              <a:cs typeface="Montserrat"/>
            </a:endParaRPr>
          </a:p>
          <a:p>
            <a:pPr marL="46990">
              <a:lnSpc>
                <a:spcPct val="100000"/>
              </a:lnSpc>
              <a:spcBef>
                <a:spcPts val="640"/>
              </a:spcBef>
            </a:pPr>
            <a:r>
              <a:rPr sz="2000" b="1" dirty="0">
                <a:latin typeface="Montserrat SemiBold"/>
                <a:cs typeface="Montserrat SemiBold"/>
              </a:rPr>
              <a:t>арт.</a:t>
            </a:r>
            <a:r>
              <a:rPr sz="2000" b="1" spc="-70" dirty="0">
                <a:latin typeface="Montserrat SemiBold"/>
                <a:cs typeface="Montserrat SemiBold"/>
              </a:rPr>
              <a:t> </a:t>
            </a:r>
            <a:r>
              <a:rPr sz="2000" b="1" spc="-10" dirty="0">
                <a:latin typeface="Montserrat SemiBold"/>
                <a:cs typeface="Montserrat SemiBold"/>
                <a:hlinkClick r:id="rId6"/>
              </a:rPr>
              <a:t>62000</a:t>
            </a:r>
            <a:endParaRPr sz="20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155"/>
              </a:spcBef>
            </a:pPr>
            <a:r>
              <a:rPr sz="1500" b="0" spc="-10" dirty="0">
                <a:latin typeface="Montserrat Light"/>
                <a:cs typeface="Montserrat Light"/>
              </a:rPr>
              <a:t>микрофибра</a:t>
            </a:r>
            <a:endParaRPr sz="1500" dirty="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09033" y="3190168"/>
            <a:ext cx="4946650" cy="7176134"/>
            <a:chOff x="709033" y="3190168"/>
            <a:chExt cx="4946650" cy="7176134"/>
          </a:xfrm>
        </p:grpSpPr>
        <p:sp>
          <p:nvSpPr>
            <p:cNvPr id="10" name="object 10"/>
            <p:cNvSpPr/>
            <p:nvPr/>
          </p:nvSpPr>
          <p:spPr>
            <a:xfrm>
              <a:off x="709033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95459" y="3195404"/>
              <a:ext cx="4635500" cy="0"/>
            </a:xfrm>
            <a:custGeom>
              <a:avLst/>
              <a:gdLst/>
              <a:ahLst/>
              <a:cxnLst/>
              <a:rect l="l" t="t" r="r" b="b"/>
              <a:pathLst>
                <a:path w="4635500">
                  <a:moveTo>
                    <a:pt x="0" y="0"/>
                  </a:moveTo>
                  <a:lnTo>
                    <a:pt x="4635083" y="0"/>
                  </a:lnTo>
                </a:path>
              </a:pathLst>
            </a:custGeom>
            <a:ln w="1047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92344" y="3195404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0" y="0"/>
                  </a:moveTo>
                  <a:lnTo>
                    <a:pt x="62825" y="0"/>
                  </a:lnTo>
                </a:path>
              </a:pathLst>
            </a:custGeom>
            <a:ln w="104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52850" y="6071028"/>
              <a:ext cx="2136060" cy="21360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0855" y="8586125"/>
              <a:ext cx="1780050" cy="17800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5093" y="3601984"/>
              <a:ext cx="1519013" cy="209124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709791" y="1020439"/>
            <a:ext cx="4957445" cy="1521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2200"/>
              </a:lnSpc>
              <a:spcBef>
                <a:spcPts val="90"/>
              </a:spcBef>
            </a:pP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3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тех,</a:t>
            </a:r>
            <a:r>
              <a:rPr sz="1600" spc="31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кто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туризме</a:t>
            </a:r>
            <a:r>
              <a:rPr sz="1600" spc="305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даже</a:t>
            </a:r>
            <a:r>
              <a:rPr sz="1600" spc="300" dirty="0">
                <a:latin typeface="Montserrat"/>
                <a:cs typeface="Montserrat"/>
              </a:rPr>
              <a:t> 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310" dirty="0">
                <a:latin typeface="Montserrat"/>
                <a:cs typeface="Montserrat"/>
              </a:rPr>
              <a:t>  </a:t>
            </a:r>
            <a:r>
              <a:rPr sz="1600" spc="-10" dirty="0">
                <a:latin typeface="Montserrat"/>
                <a:cs typeface="Montserrat"/>
              </a:rPr>
              <a:t>момент </a:t>
            </a:r>
            <a:r>
              <a:rPr sz="1600" dirty="0">
                <a:latin typeface="Montserrat"/>
                <a:cs typeface="Montserrat"/>
              </a:rPr>
              <a:t>ожидания</a:t>
            </a:r>
            <a:r>
              <a:rPr sz="1600" spc="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своего</a:t>
            </a:r>
            <a:r>
              <a:rPr sz="1600" spc="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рейса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—</a:t>
            </a:r>
            <a:r>
              <a:rPr sz="1600" spc="8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люди,</a:t>
            </a:r>
            <a:r>
              <a:rPr sz="1600" spc="9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для</a:t>
            </a:r>
            <a:r>
              <a:rPr sz="1600" spc="85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которых </a:t>
            </a:r>
            <a:r>
              <a:rPr sz="1600" dirty="0">
                <a:latin typeface="Montserrat"/>
                <a:cs typeface="Montserrat"/>
              </a:rPr>
              <a:t>дорога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становится</a:t>
            </a:r>
            <a:r>
              <a:rPr sz="1600" spc="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вторым</a:t>
            </a:r>
            <a:r>
              <a:rPr sz="1600" spc="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домом.</a:t>
            </a:r>
            <a:r>
              <a:rPr sz="1600" spc="2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Этот</a:t>
            </a:r>
            <a:r>
              <a:rPr sz="1600" spc="20" dirty="0">
                <a:latin typeface="Montserrat"/>
                <a:cs typeface="Montserrat"/>
              </a:rPr>
              <a:t> </a:t>
            </a:r>
            <a:r>
              <a:rPr sz="1600" spc="-10" dirty="0">
                <a:latin typeface="Montserrat"/>
                <a:cs typeface="Montserrat"/>
              </a:rPr>
              <a:t>набор </a:t>
            </a:r>
            <a:r>
              <a:rPr sz="1600" dirty="0">
                <a:latin typeface="Montserrat"/>
                <a:cs typeface="Montserrat"/>
              </a:rPr>
              <a:t>дарит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комфорт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пути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dirty="0">
                <a:latin typeface="Montserrat"/>
                <a:cs typeface="Montserrat"/>
              </a:rPr>
              <a:t>и</a:t>
            </a:r>
            <a:r>
              <a:rPr sz="1600" spc="235" dirty="0">
                <a:latin typeface="Montserrat"/>
                <a:cs typeface="Montserrat"/>
              </a:rPr>
              <a:t>   </a:t>
            </a:r>
            <a:r>
              <a:rPr sz="1600" spc="-10" dirty="0">
                <a:latin typeface="Montserrat"/>
                <a:cs typeface="Montserrat"/>
              </a:rPr>
              <a:t>напоминает: </a:t>
            </a:r>
            <a:r>
              <a:rPr sz="1600" dirty="0">
                <a:latin typeface="Montserrat"/>
                <a:cs typeface="Montserrat"/>
              </a:rPr>
              <a:t>настоящий</a:t>
            </a:r>
            <a:r>
              <a:rPr sz="1600" spc="25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эксперт</a:t>
            </a:r>
            <a:r>
              <a:rPr sz="1600" spc="25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всегда</a:t>
            </a:r>
            <a:r>
              <a:rPr sz="1600" spc="2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в</a:t>
            </a:r>
            <a:r>
              <a:rPr sz="1600" spc="254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движении,</a:t>
            </a:r>
            <a:r>
              <a:rPr sz="1600" spc="260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но</a:t>
            </a:r>
            <a:r>
              <a:rPr sz="1600" spc="254" dirty="0">
                <a:latin typeface="Montserrat"/>
                <a:cs typeface="Montserrat"/>
              </a:rPr>
              <a:t> </a:t>
            </a:r>
            <a:r>
              <a:rPr sz="1600" spc="-50" dirty="0">
                <a:latin typeface="Montserrat"/>
                <a:cs typeface="Montserrat"/>
              </a:rPr>
              <a:t>с </a:t>
            </a:r>
            <a:r>
              <a:rPr sz="1600" dirty="0">
                <a:latin typeface="Montserrat"/>
                <a:cs typeface="Montserrat"/>
              </a:rPr>
              <a:t>заботой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dirty="0">
                <a:latin typeface="Montserrat"/>
                <a:cs typeface="Montserrat"/>
              </a:rPr>
              <a:t>о</a:t>
            </a:r>
            <a:r>
              <a:rPr sz="1600" spc="45" dirty="0">
                <a:latin typeface="Montserrat"/>
                <a:cs typeface="Montserrat"/>
              </a:rPr>
              <a:t> </a:t>
            </a:r>
            <a:r>
              <a:rPr sz="1600" spc="-20" dirty="0">
                <a:latin typeface="Montserrat"/>
                <a:cs typeface="Montserrat"/>
              </a:rPr>
              <a:t>себе</a:t>
            </a:r>
            <a:endParaRPr sz="1600">
              <a:latin typeface="Montserrat"/>
              <a:cs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</TotalTime>
  <Words>1125</Words>
  <Application>Microsoft Office PowerPoint</Application>
  <PresentationFormat>Произвольный</PresentationFormat>
  <Paragraphs>268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Calibri</vt:lpstr>
      <vt:lpstr>Montserrat</vt:lpstr>
      <vt:lpstr>Montserrat Medium</vt:lpstr>
      <vt:lpstr>Montserrat SemiBold</vt:lpstr>
      <vt:lpstr>Montserrat Light</vt:lpstr>
      <vt:lpstr>Coolvetica Rg</vt:lpstr>
      <vt:lpstr>Office Theme</vt:lpstr>
      <vt:lpstr>Happy Gifts: Дapим paдocть пyтeшecтвий и вκyca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Туризм и хорека</dc:title>
  <dc:creator>Яна</dc:creator>
  <cp:lastModifiedBy>Яна</cp:lastModifiedBy>
  <cp:revision>18</cp:revision>
  <dcterms:created xsi:type="dcterms:W3CDTF">2026-04-24T10:10:56Z</dcterms:created>
  <dcterms:modified xsi:type="dcterms:W3CDTF">2026-08-14T15:28:50Z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2026-04-24T00:00:00Z</vt:filetime>
  </property>
  <property fmtid="{D5CDD505-2E9C-101B-9397-08002B2CF9AE}" pid="3" name="Creator">
    <vt:lpwstr>Adobe Illustrator 25.2 (Windows)</vt:lpwstr>
  </property>
  <property fmtid="{D5CDD505-2E9C-101B-9397-08002B2CF9AE}" pid="4" name="LastSaved">
    <vt:filetime>2026-04-24T00:00:00Z</vt:filetime>
  </property>
</Properties>
</file>